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1"/>
  </p:sldMasterIdLst>
  <p:notesMasterIdLst>
    <p:notesMasterId r:id="rId18"/>
  </p:notesMasterIdLst>
  <p:handoutMasterIdLst>
    <p:handoutMasterId r:id="rId19"/>
  </p:handoutMasterIdLst>
  <p:sldIdLst>
    <p:sldId id="256" r:id="rId2"/>
    <p:sldId id="333" r:id="rId3"/>
    <p:sldId id="334" r:id="rId4"/>
    <p:sldId id="336" r:id="rId5"/>
    <p:sldId id="337" r:id="rId6"/>
    <p:sldId id="324" r:id="rId7"/>
    <p:sldId id="339" r:id="rId8"/>
    <p:sldId id="325" r:id="rId9"/>
    <p:sldId id="314" r:id="rId10"/>
    <p:sldId id="326" r:id="rId11"/>
    <p:sldId id="328" r:id="rId12"/>
    <p:sldId id="329" r:id="rId13"/>
    <p:sldId id="335" r:id="rId14"/>
    <p:sldId id="331" r:id="rId15"/>
    <p:sldId id="332" r:id="rId16"/>
    <p:sldId id="338" r:id="rId17"/>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Rockwell" charset="0"/>
        <a:ea typeface="MS PGothic" charset="0"/>
        <a:cs typeface="MS PGothic" charset="0"/>
      </a:defRPr>
    </a:lvl1pPr>
    <a:lvl2pPr marL="457200" algn="l" defTabSz="457200" rtl="0" fontAlgn="base">
      <a:spcBef>
        <a:spcPct val="0"/>
      </a:spcBef>
      <a:spcAft>
        <a:spcPct val="0"/>
      </a:spcAft>
      <a:defRPr kern="1200">
        <a:solidFill>
          <a:schemeClr val="tx1"/>
        </a:solidFill>
        <a:latin typeface="Rockwell" charset="0"/>
        <a:ea typeface="MS PGothic" charset="0"/>
        <a:cs typeface="MS PGothic" charset="0"/>
      </a:defRPr>
    </a:lvl2pPr>
    <a:lvl3pPr marL="914400" algn="l" defTabSz="457200" rtl="0" fontAlgn="base">
      <a:spcBef>
        <a:spcPct val="0"/>
      </a:spcBef>
      <a:spcAft>
        <a:spcPct val="0"/>
      </a:spcAft>
      <a:defRPr kern="1200">
        <a:solidFill>
          <a:schemeClr val="tx1"/>
        </a:solidFill>
        <a:latin typeface="Rockwell" charset="0"/>
        <a:ea typeface="MS PGothic" charset="0"/>
        <a:cs typeface="MS PGothic" charset="0"/>
      </a:defRPr>
    </a:lvl3pPr>
    <a:lvl4pPr marL="1371600" algn="l" defTabSz="457200" rtl="0" fontAlgn="base">
      <a:spcBef>
        <a:spcPct val="0"/>
      </a:spcBef>
      <a:spcAft>
        <a:spcPct val="0"/>
      </a:spcAft>
      <a:defRPr kern="1200">
        <a:solidFill>
          <a:schemeClr val="tx1"/>
        </a:solidFill>
        <a:latin typeface="Rockwell" charset="0"/>
        <a:ea typeface="MS PGothic" charset="0"/>
        <a:cs typeface="MS PGothic" charset="0"/>
      </a:defRPr>
    </a:lvl4pPr>
    <a:lvl5pPr marL="1828800" algn="l" defTabSz="457200" rtl="0" fontAlgn="base">
      <a:spcBef>
        <a:spcPct val="0"/>
      </a:spcBef>
      <a:spcAft>
        <a:spcPct val="0"/>
      </a:spcAft>
      <a:defRPr kern="1200">
        <a:solidFill>
          <a:schemeClr val="tx1"/>
        </a:solidFill>
        <a:latin typeface="Rockwell" charset="0"/>
        <a:ea typeface="MS PGothic" charset="0"/>
        <a:cs typeface="MS PGothic" charset="0"/>
      </a:defRPr>
    </a:lvl5pPr>
    <a:lvl6pPr marL="2286000" algn="l" defTabSz="457200" rtl="0" eaLnBrk="1" latinLnBrk="0" hangingPunct="1">
      <a:defRPr kern="1200">
        <a:solidFill>
          <a:schemeClr val="tx1"/>
        </a:solidFill>
        <a:latin typeface="Rockwell" charset="0"/>
        <a:ea typeface="MS PGothic" charset="0"/>
        <a:cs typeface="MS PGothic" charset="0"/>
      </a:defRPr>
    </a:lvl6pPr>
    <a:lvl7pPr marL="2743200" algn="l" defTabSz="457200" rtl="0" eaLnBrk="1" latinLnBrk="0" hangingPunct="1">
      <a:defRPr kern="1200">
        <a:solidFill>
          <a:schemeClr val="tx1"/>
        </a:solidFill>
        <a:latin typeface="Rockwell" charset="0"/>
        <a:ea typeface="MS PGothic" charset="0"/>
        <a:cs typeface="MS PGothic" charset="0"/>
      </a:defRPr>
    </a:lvl7pPr>
    <a:lvl8pPr marL="3200400" algn="l" defTabSz="457200" rtl="0" eaLnBrk="1" latinLnBrk="0" hangingPunct="1">
      <a:defRPr kern="1200">
        <a:solidFill>
          <a:schemeClr val="tx1"/>
        </a:solidFill>
        <a:latin typeface="Rockwell" charset="0"/>
        <a:ea typeface="MS PGothic" charset="0"/>
        <a:cs typeface="MS PGothic" charset="0"/>
      </a:defRPr>
    </a:lvl8pPr>
    <a:lvl9pPr marL="3657600" algn="l" defTabSz="457200" rtl="0" eaLnBrk="1" latinLnBrk="0" hangingPunct="1">
      <a:defRPr kern="1200">
        <a:solidFill>
          <a:schemeClr val="tx1"/>
        </a:solidFill>
        <a:latin typeface="Rockwell" charset="0"/>
        <a:ea typeface="MS PGothic" charset="0"/>
        <a:cs typeface="MS PGothic"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z Behunin"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A0080"/>
    <a:srgbClr val="FF8F00"/>
    <a:srgbClr val="FF6B00"/>
    <a:srgbClr val="00C2FF"/>
    <a:srgbClr val="0096FF"/>
    <a:srgbClr val="400080"/>
    <a:srgbClr val="4C4C4C"/>
    <a:srgbClr val="88DA47"/>
    <a:srgbClr val="42DB3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92" autoAdjust="0"/>
    <p:restoredTop sz="81050" autoAdjust="0"/>
  </p:normalViewPr>
  <p:slideViewPr>
    <p:cSldViewPr snapToGrid="0" snapToObjects="1">
      <p:cViewPr varScale="1">
        <p:scale>
          <a:sx n="147" d="100"/>
          <a:sy n="147" d="100"/>
        </p:scale>
        <p:origin x="-112" y="-29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4" d="100"/>
        <a:sy n="184"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commentAuthors" Target="commentAuthor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0256FA-CD50-B546-9DEF-88CAE5FE06F4}" type="datetimeFigureOut">
              <a:rPr lang="en-US" smtClean="0"/>
              <a:t>11/15/13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8B34325-6148-C743-8D97-754D420DE83D}" type="slidenum">
              <a:rPr lang="en-US" smtClean="0"/>
              <a:t>‹#›</a:t>
            </a:fld>
            <a:endParaRPr lang="en-US"/>
          </a:p>
        </p:txBody>
      </p:sp>
    </p:spTree>
    <p:extLst>
      <p:ext uri="{BB962C8B-B14F-4D97-AF65-F5344CB8AC3E}">
        <p14:creationId xmlns:p14="http://schemas.microsoft.com/office/powerpoint/2010/main" val="1521571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S PGothic" pitchFamily="34"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E00FE64B-5F07-DE4E-A03A-4DE7EB4F9617}" type="datetimeFigureOut">
              <a:rPr lang="en-US"/>
              <a:pPr>
                <a:defRPr/>
              </a:pPr>
              <a:t>11/15/13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S PGothic" pitchFamily="34"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46DDE37-DCAC-DC4E-9129-BCDA3B3E7350}" type="slidenum">
              <a:rPr lang="en-US"/>
              <a:pPr>
                <a:defRPr/>
              </a:pPr>
              <a:t>‹#›</a:t>
            </a:fld>
            <a:endParaRPr lang="en-US"/>
          </a:p>
        </p:txBody>
      </p:sp>
    </p:spTree>
    <p:extLst>
      <p:ext uri="{BB962C8B-B14F-4D97-AF65-F5344CB8AC3E}">
        <p14:creationId xmlns:p14="http://schemas.microsoft.com/office/powerpoint/2010/main" val="5444776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B46DDE37-DCAC-DC4E-9129-BCDA3B3E7350}" type="slidenum">
              <a:rPr lang="en-US" smtClean="0"/>
              <a:pPr>
                <a:defRPr/>
              </a:pPr>
              <a:t>3</a:t>
            </a:fld>
            <a:endParaRPr lang="en-US"/>
          </a:p>
        </p:txBody>
      </p:sp>
    </p:spTree>
    <p:extLst>
      <p:ext uri="{BB962C8B-B14F-4D97-AF65-F5344CB8AC3E}">
        <p14:creationId xmlns:p14="http://schemas.microsoft.com/office/powerpoint/2010/main" val="3220807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B46DDE37-DCAC-DC4E-9129-BCDA3B3E7350}" type="slidenum">
              <a:rPr lang="en-US" smtClean="0"/>
              <a:pPr>
                <a:defRPr/>
              </a:pPr>
              <a:t>4</a:t>
            </a:fld>
            <a:endParaRPr lang="en-US"/>
          </a:p>
        </p:txBody>
      </p:sp>
    </p:spTree>
    <p:extLst>
      <p:ext uri="{BB962C8B-B14F-4D97-AF65-F5344CB8AC3E}">
        <p14:creationId xmlns:p14="http://schemas.microsoft.com/office/powerpoint/2010/main" val="3220807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Goal/objective of the report.</a:t>
            </a:r>
            <a:endParaRPr lang="en-US" baseline="0" dirty="0" smtClean="0"/>
          </a:p>
        </p:txBody>
      </p:sp>
      <p:sp>
        <p:nvSpPr>
          <p:cNvPr id="4" name="Slide Number Placeholder 3"/>
          <p:cNvSpPr>
            <a:spLocks noGrp="1"/>
          </p:cNvSpPr>
          <p:nvPr>
            <p:ph type="sldNum" sz="quarter" idx="10"/>
          </p:nvPr>
        </p:nvSpPr>
        <p:spPr/>
        <p:txBody>
          <a:bodyPr/>
          <a:lstStyle/>
          <a:p>
            <a:pPr>
              <a:defRPr/>
            </a:pPr>
            <a:fld id="{B46DDE37-DCAC-DC4E-9129-BCDA3B3E7350}" type="slidenum">
              <a:rPr lang="en-US" smtClean="0"/>
              <a:pPr>
                <a:defRPr/>
              </a:pPr>
              <a:t>5</a:t>
            </a:fld>
            <a:endParaRPr lang="en-US"/>
          </a:p>
        </p:txBody>
      </p:sp>
    </p:spTree>
    <p:extLst>
      <p:ext uri="{BB962C8B-B14F-4D97-AF65-F5344CB8AC3E}">
        <p14:creationId xmlns:p14="http://schemas.microsoft.com/office/powerpoint/2010/main" val="3220807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Most of the country allows local control in developing a teacher practice evaluation rubric.</a:t>
            </a:r>
          </a:p>
          <a:p>
            <a:endParaRPr lang="en-US" dirty="0"/>
          </a:p>
        </p:txBody>
      </p:sp>
      <p:sp>
        <p:nvSpPr>
          <p:cNvPr id="4" name="Slide Number Placeholder 3"/>
          <p:cNvSpPr>
            <a:spLocks noGrp="1"/>
          </p:cNvSpPr>
          <p:nvPr>
            <p:ph type="sldNum" sz="quarter" idx="10"/>
          </p:nvPr>
        </p:nvSpPr>
        <p:spPr/>
        <p:txBody>
          <a:bodyPr/>
          <a:lstStyle/>
          <a:p>
            <a:pPr>
              <a:defRPr/>
            </a:pPr>
            <a:fld id="{B46DDE37-DCAC-DC4E-9129-BCDA3B3E7350}" type="slidenum">
              <a:rPr lang="en-US" smtClean="0"/>
              <a:pPr>
                <a:defRPr/>
              </a:pPr>
              <a:t>6</a:t>
            </a:fld>
            <a:endParaRPr lang="en-US"/>
          </a:p>
        </p:txBody>
      </p:sp>
    </p:spTree>
    <p:extLst>
      <p:ext uri="{BB962C8B-B14F-4D97-AF65-F5344CB8AC3E}">
        <p14:creationId xmlns:p14="http://schemas.microsoft.com/office/powerpoint/2010/main" val="1220804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6DDE37-DCAC-DC4E-9129-BCDA3B3E7350}" type="slidenum">
              <a:rPr lang="en-US" smtClean="0"/>
              <a:pPr>
                <a:defRPr/>
              </a:pPr>
              <a:t>7</a:t>
            </a:fld>
            <a:endParaRPr lang="en-US"/>
          </a:p>
        </p:txBody>
      </p:sp>
    </p:spTree>
    <p:extLst>
      <p:ext uri="{BB962C8B-B14F-4D97-AF65-F5344CB8AC3E}">
        <p14:creationId xmlns:p14="http://schemas.microsoft.com/office/powerpoint/2010/main" val="1220804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involves</a:t>
            </a:r>
          </a:p>
          <a:p>
            <a:pPr marL="171450" indent="-171450">
              <a:buFont typeface="Arial"/>
              <a:buChar char="•"/>
            </a:pPr>
            <a:r>
              <a:rPr lang="en-US" dirty="0" smtClean="0"/>
              <a:t>unclear communication from the state to the local level</a:t>
            </a:r>
          </a:p>
          <a:p>
            <a:pPr marL="171450" indent="-171450">
              <a:buFont typeface="Arial"/>
              <a:buChar char="•"/>
            </a:pPr>
            <a:r>
              <a:rPr lang="en-US" dirty="0" smtClean="0"/>
              <a:t>lack of thorough LEA review of the state’s written policy</a:t>
            </a:r>
          </a:p>
          <a:p>
            <a:pPr marL="171450" indent="-171450">
              <a:buFont typeface="Arial"/>
              <a:buChar char="•"/>
            </a:pPr>
            <a:r>
              <a:rPr lang="en-US" sz="1400" baseline="0" dirty="0" smtClean="0"/>
              <a:t>both of the above</a:t>
            </a:r>
            <a:endParaRPr lang="en-US" sz="1400" dirty="0" smtClean="0"/>
          </a:p>
          <a:p>
            <a:endParaRPr lang="en-US" dirty="0"/>
          </a:p>
        </p:txBody>
      </p:sp>
      <p:sp>
        <p:nvSpPr>
          <p:cNvPr id="4" name="Slide Number Placeholder 3"/>
          <p:cNvSpPr>
            <a:spLocks noGrp="1"/>
          </p:cNvSpPr>
          <p:nvPr>
            <p:ph type="sldNum" sz="quarter" idx="10"/>
          </p:nvPr>
        </p:nvSpPr>
        <p:spPr/>
        <p:txBody>
          <a:bodyPr/>
          <a:lstStyle/>
          <a:p>
            <a:pPr>
              <a:defRPr/>
            </a:pPr>
            <a:fld id="{B46DDE37-DCAC-DC4E-9129-BCDA3B3E7350}" type="slidenum">
              <a:rPr lang="en-US" smtClean="0"/>
              <a:pPr>
                <a:defRPr/>
              </a:pPr>
              <a:t>10</a:t>
            </a:fld>
            <a:endParaRPr lang="en-US"/>
          </a:p>
        </p:txBody>
      </p:sp>
    </p:spTree>
    <p:extLst>
      <p:ext uri="{BB962C8B-B14F-4D97-AF65-F5344CB8AC3E}">
        <p14:creationId xmlns:p14="http://schemas.microsoft.com/office/powerpoint/2010/main" val="2355678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We study conducted in 46 states that examined nearly 2000 educators’ attitudes toward current teacher evaluation practices. </a:t>
            </a:r>
          </a:p>
          <a:p>
            <a:endParaRPr lang="en-US"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Among the study’s findings: </a:t>
            </a:r>
          </a:p>
          <a:p>
            <a:pPr marL="628650" lvl="1" indent="-171450">
              <a:buFont typeface="Arial"/>
              <a:buChar char="•"/>
            </a:pPr>
            <a:r>
              <a:rPr lang="en-US" sz="1200" kern="1200" dirty="0" smtClean="0">
                <a:solidFill>
                  <a:schemeClr val="tx1"/>
                </a:solidFill>
                <a:effectLst/>
                <a:latin typeface="+mn-lt"/>
                <a:ea typeface="MS PGothic" pitchFamily="34" charset="-128"/>
                <a:cs typeface="MS PGothic" charset="0"/>
              </a:rPr>
              <a:t>Nearly half of evaluations use state-developed frameworks.</a:t>
            </a:r>
          </a:p>
          <a:p>
            <a:pPr marL="628650" lvl="1" indent="-171450">
              <a:buFont typeface="Arial"/>
              <a:buChar char="•"/>
            </a:pPr>
            <a:r>
              <a:rPr lang="en-US" sz="1200" kern="1200" dirty="0" smtClean="0">
                <a:solidFill>
                  <a:schemeClr val="tx1"/>
                </a:solidFill>
                <a:effectLst/>
                <a:latin typeface="+mn-lt"/>
                <a:ea typeface="MS PGothic" pitchFamily="34" charset="-128"/>
                <a:cs typeface="MS PGothic" charset="0"/>
              </a:rPr>
              <a:t>70 percent of the educators surveyed do not believe the evaluation process in their school works effectively, </a:t>
            </a:r>
            <a:r>
              <a:rPr lang="en-US" sz="1200" b="1" kern="1200" dirty="0" smtClean="0">
                <a:solidFill>
                  <a:schemeClr val="tx1"/>
                </a:solidFill>
                <a:effectLst/>
                <a:latin typeface="+mn-lt"/>
                <a:ea typeface="MS PGothic" pitchFamily="34" charset="-128"/>
                <a:cs typeface="MS PGothic" charset="0"/>
              </a:rPr>
              <a:t>and most of those educators say the chief reason is that evaluations are neither individualized nor do they provide more than a snapshot of their practice, and often are too detailed.</a:t>
            </a:r>
          </a:p>
          <a:p>
            <a:pPr marL="628650" lvl="1" indent="-171450">
              <a:buFont typeface="Arial"/>
              <a:buChar char="•"/>
            </a:pPr>
            <a:r>
              <a:rPr lang="en-US" sz="1200" kern="1200" dirty="0" smtClean="0">
                <a:solidFill>
                  <a:schemeClr val="tx1"/>
                </a:solidFill>
                <a:effectLst/>
                <a:latin typeface="+mn-lt"/>
                <a:ea typeface="MS PGothic" pitchFamily="34" charset="-128"/>
                <a:cs typeface="MS PGothic" charset="0"/>
              </a:rPr>
              <a:t>67 percent believe their evaluations do not provide a fair and honest reflection of their work.</a:t>
            </a:r>
          </a:p>
          <a:p>
            <a:pPr marL="628650" lvl="1" indent="-171450">
              <a:buFont typeface="Arial"/>
              <a:buChar char="•"/>
            </a:pPr>
            <a:r>
              <a:rPr lang="en-US" sz="1200" kern="1200" dirty="0" smtClean="0">
                <a:solidFill>
                  <a:schemeClr val="tx1"/>
                </a:solidFill>
                <a:effectLst/>
                <a:latin typeface="+mn-lt"/>
                <a:ea typeface="MS PGothic" pitchFamily="34" charset="-128"/>
                <a:cs typeface="MS PGothic" charset="0"/>
              </a:rPr>
              <a:t>46 percent of those surveyed say that their evaluations are not accompanied by professional development or other support that is aligned with the evaluation criteria.</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B46DDE37-DCAC-DC4E-9129-BCDA3B3E7350}" type="slidenum">
              <a:rPr lang="en-US" smtClean="0"/>
              <a:pPr>
                <a:defRPr/>
              </a:pPr>
              <a:t>12</a:t>
            </a:fld>
            <a:endParaRPr lang="en-US"/>
          </a:p>
        </p:txBody>
      </p:sp>
    </p:spTree>
    <p:extLst>
      <p:ext uri="{BB962C8B-B14F-4D97-AF65-F5344CB8AC3E}">
        <p14:creationId xmlns:p14="http://schemas.microsoft.com/office/powerpoint/2010/main" val="3022918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S PGothic" pitchFamily="34" charset="-128"/>
                <a:cs typeface="MS PGothic" charset="0"/>
              </a:rPr>
              <a:t>Despite the recent push for new teacher evaluations to be more thoughtfully aligned to individual teachers’ practice, both states and LEAs have work to do before evaluations truly reflect teacher practice.  </a:t>
            </a:r>
          </a:p>
          <a:p>
            <a:pPr lvl="0"/>
            <a:endParaRPr lang="en-US" sz="1200" kern="1200" dirty="0" smtClean="0">
              <a:solidFill>
                <a:schemeClr val="tx1"/>
              </a:solidFill>
              <a:effectLst/>
              <a:latin typeface="+mn-lt"/>
              <a:ea typeface="MS PGothic" pitchFamily="34" charset="-128"/>
              <a:cs typeface="MS PGothic" charset="0"/>
            </a:endParaRPr>
          </a:p>
          <a:p>
            <a:pPr lvl="0"/>
            <a:r>
              <a:rPr lang="en-US" sz="1200" kern="1200" dirty="0" smtClean="0">
                <a:solidFill>
                  <a:schemeClr val="tx1"/>
                </a:solidFill>
                <a:effectLst/>
                <a:latin typeface="+mn-lt"/>
                <a:ea typeface="MS PGothic" pitchFamily="34" charset="-128"/>
                <a:cs typeface="MS PGothic" charset="0"/>
              </a:rPr>
              <a:t>Technicalities –state-level processes for approving alternate frameworks that often are cumbersome, time-consuming or both – are hindering </a:t>
            </a:r>
            <a:r>
              <a:rPr lang="en-US" sz="1200" kern="1200" dirty="0" err="1" smtClean="0">
                <a:solidFill>
                  <a:schemeClr val="tx1"/>
                </a:solidFill>
                <a:effectLst/>
                <a:latin typeface="+mn-lt"/>
                <a:ea typeface="MS PGothic" pitchFamily="34" charset="-128"/>
                <a:cs typeface="MS PGothic" charset="0"/>
              </a:rPr>
              <a:t>LEAs’</a:t>
            </a:r>
            <a:r>
              <a:rPr lang="en-US" sz="1200" kern="1200" dirty="0" smtClean="0">
                <a:solidFill>
                  <a:schemeClr val="tx1"/>
                </a:solidFill>
                <a:effectLst/>
                <a:latin typeface="+mn-lt"/>
                <a:ea typeface="MS PGothic" pitchFamily="34" charset="-128"/>
                <a:cs typeface="MS PGothic" charset="0"/>
              </a:rPr>
              <a:t> desire and capacity to craft teacher practice rubrics that are closely aligned with teacher practice utilizing local flexibility. </a:t>
            </a:r>
          </a:p>
          <a:p>
            <a:pPr lvl="0"/>
            <a:endParaRPr lang="en-US" sz="1200" kern="1200" dirty="0" smtClean="0">
              <a:solidFill>
                <a:schemeClr val="tx1"/>
              </a:solidFill>
              <a:effectLst/>
              <a:latin typeface="+mn-lt"/>
              <a:ea typeface="MS PGothic" pitchFamily="34" charset="-128"/>
              <a:cs typeface="MS PGothic" charset="0"/>
            </a:endParaRPr>
          </a:p>
          <a:p>
            <a:pPr lvl="0"/>
            <a:r>
              <a:rPr lang="en-US" sz="1200" kern="1200" dirty="0" smtClean="0">
                <a:solidFill>
                  <a:schemeClr val="tx1"/>
                </a:solidFill>
                <a:effectLst/>
                <a:latin typeface="+mn-lt"/>
                <a:ea typeface="MS PGothic" pitchFamily="34" charset="-128"/>
                <a:cs typeface="MS PGothic" charset="0"/>
              </a:rPr>
              <a:t>LEAs default to state-developed instead of something that is better fit for local teaching practices.</a:t>
            </a:r>
          </a:p>
          <a:p>
            <a:pPr lvl="0"/>
            <a:endParaRPr lang="en-US" sz="1200" kern="1200" dirty="0" smtClean="0">
              <a:solidFill>
                <a:schemeClr val="tx1"/>
              </a:solidFill>
              <a:effectLst/>
              <a:latin typeface="+mn-lt"/>
              <a:ea typeface="MS PGothic" pitchFamily="34" charset="-128"/>
              <a:cs typeface="MS PGothic" charset="0"/>
            </a:endParaRPr>
          </a:p>
          <a:p>
            <a:pPr lvl="0"/>
            <a:r>
              <a:rPr lang="en-US" sz="1200" kern="1200" dirty="0" smtClean="0">
                <a:solidFill>
                  <a:schemeClr val="tx1"/>
                </a:solidFill>
                <a:effectLst/>
                <a:latin typeface="+mn-lt"/>
                <a:ea typeface="MS PGothic" pitchFamily="34" charset="-128"/>
                <a:cs typeface="MS PGothic" charset="0"/>
              </a:rPr>
              <a:t>Teachers are dissatisfied with the evaluation process because it is not aligned to their practice.</a:t>
            </a:r>
          </a:p>
          <a:p>
            <a:pPr lvl="0"/>
            <a:endParaRPr lang="en-US" sz="1200" kern="1200" dirty="0" smtClean="0">
              <a:solidFill>
                <a:schemeClr val="tx1"/>
              </a:solidFill>
              <a:effectLst/>
              <a:latin typeface="+mn-lt"/>
              <a:ea typeface="MS PGothic" pitchFamily="34" charset="-128"/>
              <a:cs typeface="MS PGothic" charset="0"/>
            </a:endParaRPr>
          </a:p>
          <a:p>
            <a:pPr lvl="0"/>
            <a:r>
              <a:rPr lang="en-US" sz="1200" kern="1200" dirty="0" smtClean="0">
                <a:solidFill>
                  <a:schemeClr val="tx1"/>
                </a:solidFill>
                <a:effectLst/>
                <a:latin typeface="+mn-lt"/>
                <a:ea typeface="MS PGothic" pitchFamily="34" charset="-128"/>
                <a:cs typeface="MS PGothic" charset="0"/>
              </a:rPr>
              <a:t>In order to have continuous improvement of teaching practice – teacher evaluations need to be aligned to local practice with supports aligned to those evaluations.  Flexibility allows for this, but not being exercised, so evaluations will not have the potential of being effective.</a:t>
            </a:r>
          </a:p>
          <a:p>
            <a:endParaRPr lang="en-US" dirty="0"/>
          </a:p>
        </p:txBody>
      </p:sp>
      <p:sp>
        <p:nvSpPr>
          <p:cNvPr id="4" name="Slide Number Placeholder 3"/>
          <p:cNvSpPr>
            <a:spLocks noGrp="1"/>
          </p:cNvSpPr>
          <p:nvPr>
            <p:ph type="sldNum" sz="quarter" idx="10"/>
          </p:nvPr>
        </p:nvSpPr>
        <p:spPr/>
        <p:txBody>
          <a:bodyPr/>
          <a:lstStyle/>
          <a:p>
            <a:pPr>
              <a:defRPr/>
            </a:pPr>
            <a:fld id="{B46DDE37-DCAC-DC4E-9129-BCDA3B3E7350}" type="slidenum">
              <a:rPr lang="en-US" smtClean="0"/>
              <a:pPr>
                <a:defRPr/>
              </a:pPr>
              <a:t>13</a:t>
            </a:fld>
            <a:endParaRPr lang="en-US"/>
          </a:p>
        </p:txBody>
      </p:sp>
    </p:spTree>
    <p:extLst>
      <p:ext uri="{BB962C8B-B14F-4D97-AF65-F5344CB8AC3E}">
        <p14:creationId xmlns:p14="http://schemas.microsoft.com/office/powerpoint/2010/main" val="794928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S PGothic" pitchFamily="34" charset="-128"/>
                <a:cs typeface="MS PGothic" charset="0"/>
              </a:rPr>
              <a:t>1. Are states and districts grappling with too many teacher effectiveness policies, thereby compromising their capacity to clearly and faithfully implement these policies? </a:t>
            </a:r>
          </a:p>
          <a:p>
            <a:pPr lvl="0"/>
            <a:endParaRPr lang="en-US" sz="1200" kern="1200" dirty="0" smtClean="0">
              <a:solidFill>
                <a:schemeClr val="tx1"/>
              </a:solidFill>
              <a:effectLst/>
              <a:latin typeface="+mn-lt"/>
              <a:ea typeface="MS PGothic" pitchFamily="34" charset="-128"/>
              <a:cs typeface="MS PGothic" charset="0"/>
            </a:endParaRPr>
          </a:p>
          <a:p>
            <a:pPr lvl="0"/>
            <a:r>
              <a:rPr lang="en-US" sz="1200" kern="1200" dirty="0" smtClean="0">
                <a:solidFill>
                  <a:schemeClr val="tx1"/>
                </a:solidFill>
                <a:effectLst/>
                <a:latin typeface="+mn-lt"/>
                <a:ea typeface="MS PGothic" pitchFamily="34" charset="-128"/>
                <a:cs typeface="MS PGothic" charset="0"/>
              </a:rPr>
              <a:t>2. Does teacher evaluation policy implementation occur too quickly to allow both local compliance and alignment to local practice?</a:t>
            </a:r>
          </a:p>
          <a:p>
            <a:pPr lvl="0"/>
            <a:endParaRPr lang="en-US" sz="1200" kern="1200" dirty="0" smtClean="0">
              <a:solidFill>
                <a:schemeClr val="tx1"/>
              </a:solidFill>
              <a:effectLst/>
              <a:latin typeface="+mn-lt"/>
              <a:ea typeface="MS PGothic" pitchFamily="34" charset="-128"/>
              <a:cs typeface="MS PGothic" charset="0"/>
            </a:endParaRPr>
          </a:p>
          <a:p>
            <a:pPr lvl="0"/>
            <a:r>
              <a:rPr lang="en-US" sz="1200" kern="1200" dirty="0" smtClean="0">
                <a:solidFill>
                  <a:schemeClr val="tx1"/>
                </a:solidFill>
                <a:effectLst/>
                <a:latin typeface="+mn-lt"/>
                <a:ea typeface="MS PGothic" pitchFamily="34" charset="-128"/>
                <a:cs typeface="MS PGothic" charset="0"/>
              </a:rPr>
              <a:t>3. Given the large number of states with local control over teacher evaluation, can quality and effectiveness of teacher evaluation systems be guaranteed? Specifically,</a:t>
            </a:r>
          </a:p>
          <a:p>
            <a:pPr lvl="0"/>
            <a:endParaRPr lang="en-US" sz="1200" kern="1200" dirty="0" smtClean="0">
              <a:solidFill>
                <a:schemeClr val="tx1"/>
              </a:solidFill>
              <a:effectLst/>
              <a:latin typeface="+mn-lt"/>
              <a:ea typeface="MS PGothic" pitchFamily="34" charset="-128"/>
              <a:cs typeface="MS PGothic" charset="0"/>
            </a:endParaRPr>
          </a:p>
          <a:p>
            <a:pPr lvl="0"/>
            <a:r>
              <a:rPr lang="en-US" sz="1200" kern="1200" dirty="0" smtClean="0">
                <a:solidFill>
                  <a:schemeClr val="tx1"/>
                </a:solidFill>
                <a:effectLst/>
                <a:latin typeface="+mn-lt"/>
                <a:ea typeface="MS PGothic" pitchFamily="34" charset="-128"/>
                <a:cs typeface="MS PGothic" charset="0"/>
              </a:rPr>
              <a:t>	Are school leaders and teachers part of the policymaking process so that these bottom-line implementers’ views on effective evaluation are incorporated into the policies?</a:t>
            </a:r>
          </a:p>
          <a:p>
            <a:pPr lvl="0"/>
            <a:endParaRPr lang="en-US" sz="1200" kern="1200" dirty="0" smtClean="0">
              <a:solidFill>
                <a:schemeClr val="tx1"/>
              </a:solidFill>
              <a:effectLst/>
              <a:latin typeface="+mn-lt"/>
              <a:ea typeface="MS PGothic" pitchFamily="34" charset="-128"/>
              <a:cs typeface="MS PGothic" charset="0"/>
            </a:endParaRPr>
          </a:p>
          <a:p>
            <a:pPr lvl="0"/>
            <a:r>
              <a:rPr lang="en-US" sz="1200" kern="1200" dirty="0" smtClean="0">
                <a:solidFill>
                  <a:schemeClr val="tx1"/>
                </a:solidFill>
                <a:effectLst/>
                <a:latin typeface="+mn-lt"/>
                <a:ea typeface="MS PGothic" pitchFamily="34" charset="-128"/>
                <a:cs typeface="MS PGothic" charset="0"/>
              </a:rPr>
              <a:t>	How are evaluation policies unfolding at the principal level? What support are states and LEAs offering their principals so they can effectively implement new evaluation systems?</a:t>
            </a:r>
          </a:p>
          <a:p>
            <a:endParaRPr lang="en-US" sz="1200" kern="1200" dirty="0" smtClean="0">
              <a:solidFill>
                <a:schemeClr val="tx1"/>
              </a:solidFill>
              <a:effectLst/>
              <a:latin typeface="+mn-lt"/>
              <a:ea typeface="MS PGothic" pitchFamily="34" charset="-128"/>
              <a:cs typeface="MS PGothic" charset="0"/>
            </a:endParaRPr>
          </a:p>
          <a:p>
            <a:r>
              <a:rPr lang="en-US" sz="1200" kern="1200" dirty="0" smtClean="0">
                <a:solidFill>
                  <a:schemeClr val="tx1"/>
                </a:solidFill>
                <a:effectLst/>
                <a:latin typeface="+mn-lt"/>
                <a:ea typeface="MS PGothic" pitchFamily="34" charset="-128"/>
                <a:cs typeface="MS PGothic" charset="0"/>
              </a:rPr>
              <a:t>	How are evaluation policies unfolding at the teacher level? What, if any, professional development guidelines are states calling for in their evaluation policies? If such guidelines are absent at the state level, what professional development are local education agencies offering to teachers </a:t>
            </a:r>
            <a:endParaRPr lang="en-US" dirty="0"/>
          </a:p>
        </p:txBody>
      </p:sp>
      <p:sp>
        <p:nvSpPr>
          <p:cNvPr id="4" name="Slide Number Placeholder 3"/>
          <p:cNvSpPr>
            <a:spLocks noGrp="1"/>
          </p:cNvSpPr>
          <p:nvPr>
            <p:ph type="sldNum" sz="quarter" idx="10"/>
          </p:nvPr>
        </p:nvSpPr>
        <p:spPr/>
        <p:txBody>
          <a:bodyPr/>
          <a:lstStyle/>
          <a:p>
            <a:pPr>
              <a:defRPr/>
            </a:pPr>
            <a:fld id="{B46DDE37-DCAC-DC4E-9129-BCDA3B3E7350}" type="slidenum">
              <a:rPr lang="en-US" smtClean="0"/>
              <a:pPr>
                <a:defRPr/>
              </a:pPr>
              <a:t>14</a:t>
            </a:fld>
            <a:endParaRPr lang="en-US"/>
          </a:p>
        </p:txBody>
      </p:sp>
    </p:spTree>
    <p:extLst>
      <p:ext uri="{BB962C8B-B14F-4D97-AF65-F5344CB8AC3E}">
        <p14:creationId xmlns:p14="http://schemas.microsoft.com/office/powerpoint/2010/main" val="1215409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rgbClr val="88DA4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pic>
        <p:nvPicPr>
          <p:cNvPr id="3"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67963" y="525886"/>
            <a:ext cx="3458459" cy="1068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3825599"/>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00450"/>
            <a:ext cx="5486400" cy="425054"/>
          </a:xfrm>
        </p:spPr>
        <p:txBody>
          <a:bodyPr anchor="b">
            <a:normAutofit/>
          </a:bodyPr>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457200" y="687293"/>
            <a:ext cx="5486400" cy="2858387"/>
          </a:xfrm>
        </p:spPr>
        <p:txBody>
          <a:bodyPr rtlCol="0">
            <a:normAutofit/>
          </a:bodyPr>
          <a:lstStyle>
            <a:lvl1pPr marL="0" indent="0">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457200" y="4025503"/>
            <a:ext cx="5486400" cy="60364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65552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132856" y="514275"/>
            <a:ext cx="6553944" cy="857250"/>
          </a:xfrm>
        </p:spPr>
        <p:txBody>
          <a:bodyPr/>
          <a:lstStyle>
            <a:lvl1pPr>
              <a:defRPr sz="2400"/>
            </a:lvl1pPr>
          </a:lstStyle>
          <a:p>
            <a:r>
              <a:rPr lang="en-US" dirty="0" smtClean="0"/>
              <a:t>Click to edit Master title style</a:t>
            </a:r>
            <a:endParaRPr lang="en-US" dirty="0"/>
          </a:p>
        </p:txBody>
      </p:sp>
      <p:sp>
        <p:nvSpPr>
          <p:cNvPr id="8" name="Text Placeholder 3"/>
          <p:cNvSpPr>
            <a:spLocks noGrp="1"/>
          </p:cNvSpPr>
          <p:nvPr>
            <p:ph type="body" sz="half" idx="2"/>
          </p:nvPr>
        </p:nvSpPr>
        <p:spPr>
          <a:xfrm>
            <a:off x="520609" y="4243079"/>
            <a:ext cx="2659062" cy="334109"/>
          </a:xfrm>
        </p:spPr>
        <p:txBody>
          <a:bodyPr>
            <a:normAutofit/>
          </a:bodyPr>
          <a:lstStyle>
            <a:lvl1pPr marL="0" indent="0" algn="ctr">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3"/>
          <p:cNvSpPr>
            <a:spLocks noGrp="1"/>
          </p:cNvSpPr>
          <p:nvPr>
            <p:ph type="body" sz="half" idx="11"/>
          </p:nvPr>
        </p:nvSpPr>
        <p:spPr>
          <a:xfrm>
            <a:off x="3284058" y="4243079"/>
            <a:ext cx="2656689" cy="334109"/>
          </a:xfrm>
        </p:spPr>
        <p:txBody>
          <a:bodyPr>
            <a:normAutofit/>
          </a:bodyPr>
          <a:lstStyle>
            <a:lvl1pPr marL="0" indent="0" algn="ctr">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ext Placeholder 3"/>
          <p:cNvSpPr>
            <a:spLocks noGrp="1"/>
          </p:cNvSpPr>
          <p:nvPr>
            <p:ph type="body" sz="half" idx="12"/>
          </p:nvPr>
        </p:nvSpPr>
        <p:spPr>
          <a:xfrm>
            <a:off x="6042156" y="4243079"/>
            <a:ext cx="2644644" cy="334109"/>
          </a:xfrm>
        </p:spPr>
        <p:txBody>
          <a:bodyPr>
            <a:normAutofit/>
          </a:bodyPr>
          <a:lstStyle>
            <a:lvl1pPr marL="0" indent="0" algn="ctr">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Picture Placeholder 13"/>
          <p:cNvSpPr>
            <a:spLocks noGrp="1"/>
          </p:cNvSpPr>
          <p:nvPr>
            <p:ph type="pic" sz="quarter" idx="13"/>
          </p:nvPr>
        </p:nvSpPr>
        <p:spPr>
          <a:xfrm>
            <a:off x="520608" y="2025610"/>
            <a:ext cx="2659063" cy="2000250"/>
          </a:xfrm>
          <a:solidFill>
            <a:schemeClr val="bg1">
              <a:lumMod val="95000"/>
            </a:schemeClr>
          </a:solidFill>
        </p:spPr>
        <p:txBody>
          <a:bodyPr/>
          <a:lstStyle>
            <a:lvl1pPr>
              <a:defRPr sz="800"/>
            </a:lvl1pPr>
          </a:lstStyle>
          <a:p>
            <a:endParaRPr lang="en-US" dirty="0"/>
          </a:p>
        </p:txBody>
      </p:sp>
      <p:sp>
        <p:nvSpPr>
          <p:cNvPr id="15" name="Picture Placeholder 13"/>
          <p:cNvSpPr>
            <a:spLocks noGrp="1"/>
          </p:cNvSpPr>
          <p:nvPr>
            <p:ph type="pic" sz="quarter" idx="14"/>
          </p:nvPr>
        </p:nvSpPr>
        <p:spPr>
          <a:xfrm>
            <a:off x="3281685" y="2025610"/>
            <a:ext cx="2659063" cy="2000250"/>
          </a:xfrm>
          <a:solidFill>
            <a:schemeClr val="bg1">
              <a:lumMod val="95000"/>
            </a:schemeClr>
          </a:solidFill>
        </p:spPr>
        <p:txBody>
          <a:bodyPr/>
          <a:lstStyle>
            <a:lvl1pPr>
              <a:defRPr sz="800"/>
            </a:lvl1pPr>
          </a:lstStyle>
          <a:p>
            <a:endParaRPr lang="en-US"/>
          </a:p>
        </p:txBody>
      </p:sp>
      <p:sp>
        <p:nvSpPr>
          <p:cNvPr id="16" name="Picture Placeholder 13"/>
          <p:cNvSpPr>
            <a:spLocks noGrp="1"/>
          </p:cNvSpPr>
          <p:nvPr>
            <p:ph type="pic" sz="quarter" idx="15"/>
          </p:nvPr>
        </p:nvSpPr>
        <p:spPr>
          <a:xfrm>
            <a:off x="6042763" y="2025610"/>
            <a:ext cx="2659063" cy="2000250"/>
          </a:xfrm>
          <a:solidFill>
            <a:schemeClr val="bg1">
              <a:lumMod val="95000"/>
            </a:schemeClr>
          </a:solidFill>
        </p:spPr>
        <p:txBody>
          <a:bodyPr/>
          <a:lstStyle>
            <a:lvl1pPr>
              <a:defRPr sz="800"/>
            </a:lvl1pPr>
          </a:lstStyle>
          <a:p>
            <a:endParaRPr lang="en-US"/>
          </a:p>
        </p:txBody>
      </p:sp>
      <p:cxnSp>
        <p:nvCxnSpPr>
          <p:cNvPr id="19" name="Straight Connector 18"/>
          <p:cNvCxnSpPr/>
          <p:nvPr userDrawn="1"/>
        </p:nvCxnSpPr>
        <p:spPr>
          <a:xfrm>
            <a:off x="520608" y="4165306"/>
            <a:ext cx="2659063"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3281685" y="4165306"/>
            <a:ext cx="2659063"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6042763" y="4165306"/>
            <a:ext cx="2659063"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6462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132856" y="514275"/>
            <a:ext cx="6553944" cy="857250"/>
          </a:xfrm>
        </p:spPr>
        <p:txBody>
          <a:bodyPr/>
          <a:lstStyle>
            <a:lvl1pPr>
              <a:defRPr sz="2400"/>
            </a:lvl1pPr>
          </a:lstStyle>
          <a:p>
            <a:r>
              <a:rPr lang="en-US" dirty="0" smtClean="0"/>
              <a:t>Click to edit Master title style</a:t>
            </a:r>
            <a:endParaRPr lang="en-US" dirty="0"/>
          </a:p>
        </p:txBody>
      </p:sp>
      <p:sp>
        <p:nvSpPr>
          <p:cNvPr id="8" name="Text Placeholder 3"/>
          <p:cNvSpPr>
            <a:spLocks noGrp="1"/>
          </p:cNvSpPr>
          <p:nvPr>
            <p:ph type="body" sz="half" idx="2"/>
          </p:nvPr>
        </p:nvSpPr>
        <p:spPr>
          <a:xfrm>
            <a:off x="520609" y="3773123"/>
            <a:ext cx="1972790" cy="656353"/>
          </a:xfrm>
        </p:spPr>
        <p:txBody>
          <a:bodyPr>
            <a:normAutofit/>
          </a:bodyPr>
          <a:lstStyle>
            <a:lvl1pPr marL="0" indent="0" algn="ctr">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Picture Placeholder 13"/>
          <p:cNvSpPr>
            <a:spLocks noGrp="1"/>
          </p:cNvSpPr>
          <p:nvPr>
            <p:ph type="pic" sz="quarter" idx="13"/>
          </p:nvPr>
        </p:nvSpPr>
        <p:spPr>
          <a:xfrm>
            <a:off x="520609" y="2025610"/>
            <a:ext cx="1972790" cy="1580785"/>
          </a:xfrm>
          <a:solidFill>
            <a:schemeClr val="bg1">
              <a:lumMod val="95000"/>
            </a:schemeClr>
          </a:solidFill>
        </p:spPr>
        <p:txBody>
          <a:bodyPr/>
          <a:lstStyle>
            <a:lvl1pPr>
              <a:defRPr sz="800"/>
            </a:lvl1pPr>
          </a:lstStyle>
          <a:p>
            <a:endParaRPr lang="en-US" dirty="0"/>
          </a:p>
        </p:txBody>
      </p:sp>
      <p:cxnSp>
        <p:nvCxnSpPr>
          <p:cNvPr id="19" name="Straight Connector 18"/>
          <p:cNvCxnSpPr/>
          <p:nvPr userDrawn="1"/>
        </p:nvCxnSpPr>
        <p:spPr>
          <a:xfrm>
            <a:off x="520608" y="3710352"/>
            <a:ext cx="1972791"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sp>
        <p:nvSpPr>
          <p:cNvPr id="13" name="Picture Placeholder 13"/>
          <p:cNvSpPr>
            <a:spLocks noGrp="1"/>
          </p:cNvSpPr>
          <p:nvPr>
            <p:ph type="pic" sz="quarter" idx="16"/>
          </p:nvPr>
        </p:nvSpPr>
        <p:spPr>
          <a:xfrm>
            <a:off x="2590085" y="2025610"/>
            <a:ext cx="1972790" cy="1580785"/>
          </a:xfrm>
          <a:solidFill>
            <a:schemeClr val="bg1">
              <a:lumMod val="95000"/>
            </a:schemeClr>
          </a:solidFill>
        </p:spPr>
        <p:txBody>
          <a:bodyPr/>
          <a:lstStyle>
            <a:lvl1pPr>
              <a:defRPr sz="800"/>
            </a:lvl1pPr>
          </a:lstStyle>
          <a:p>
            <a:endParaRPr lang="en-US" dirty="0"/>
          </a:p>
        </p:txBody>
      </p:sp>
      <p:sp>
        <p:nvSpPr>
          <p:cNvPr id="17" name="Picture Placeholder 13"/>
          <p:cNvSpPr>
            <a:spLocks noGrp="1"/>
          </p:cNvSpPr>
          <p:nvPr>
            <p:ph type="pic" sz="quarter" idx="17"/>
          </p:nvPr>
        </p:nvSpPr>
        <p:spPr>
          <a:xfrm>
            <a:off x="4659561" y="2025610"/>
            <a:ext cx="1972790" cy="1580785"/>
          </a:xfrm>
          <a:solidFill>
            <a:schemeClr val="bg1">
              <a:lumMod val="95000"/>
            </a:schemeClr>
          </a:solidFill>
        </p:spPr>
        <p:txBody>
          <a:bodyPr/>
          <a:lstStyle>
            <a:lvl1pPr>
              <a:defRPr sz="800"/>
            </a:lvl1pPr>
          </a:lstStyle>
          <a:p>
            <a:endParaRPr lang="en-US" dirty="0"/>
          </a:p>
        </p:txBody>
      </p:sp>
      <p:sp>
        <p:nvSpPr>
          <p:cNvPr id="18" name="Picture Placeholder 13"/>
          <p:cNvSpPr>
            <a:spLocks noGrp="1"/>
          </p:cNvSpPr>
          <p:nvPr>
            <p:ph type="pic" sz="quarter" idx="18"/>
          </p:nvPr>
        </p:nvSpPr>
        <p:spPr>
          <a:xfrm>
            <a:off x="6729036" y="2025610"/>
            <a:ext cx="1972790" cy="1580785"/>
          </a:xfrm>
          <a:solidFill>
            <a:schemeClr val="bg1">
              <a:lumMod val="95000"/>
            </a:schemeClr>
          </a:solidFill>
        </p:spPr>
        <p:txBody>
          <a:bodyPr/>
          <a:lstStyle>
            <a:lvl1pPr>
              <a:defRPr sz="800"/>
            </a:lvl1pPr>
          </a:lstStyle>
          <a:p>
            <a:endParaRPr lang="en-US" dirty="0"/>
          </a:p>
        </p:txBody>
      </p:sp>
      <p:sp>
        <p:nvSpPr>
          <p:cNvPr id="20" name="Text Placeholder 3"/>
          <p:cNvSpPr>
            <a:spLocks noGrp="1"/>
          </p:cNvSpPr>
          <p:nvPr>
            <p:ph type="body" sz="half" idx="19"/>
          </p:nvPr>
        </p:nvSpPr>
        <p:spPr>
          <a:xfrm>
            <a:off x="2590085" y="3773123"/>
            <a:ext cx="1972790" cy="656353"/>
          </a:xfrm>
        </p:spPr>
        <p:txBody>
          <a:bodyPr>
            <a:normAutofit/>
          </a:bodyPr>
          <a:lstStyle>
            <a:lvl1pPr marL="0" indent="0" algn="ctr">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cxnSp>
        <p:nvCxnSpPr>
          <p:cNvPr id="22" name="Straight Connector 21"/>
          <p:cNvCxnSpPr/>
          <p:nvPr userDrawn="1"/>
        </p:nvCxnSpPr>
        <p:spPr>
          <a:xfrm>
            <a:off x="2590084" y="3710352"/>
            <a:ext cx="1972791"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sp>
        <p:nvSpPr>
          <p:cNvPr id="24" name="Text Placeholder 3"/>
          <p:cNvSpPr>
            <a:spLocks noGrp="1"/>
          </p:cNvSpPr>
          <p:nvPr>
            <p:ph type="body" sz="half" idx="20"/>
          </p:nvPr>
        </p:nvSpPr>
        <p:spPr>
          <a:xfrm>
            <a:off x="4659561" y="3773123"/>
            <a:ext cx="1972790" cy="656353"/>
          </a:xfrm>
        </p:spPr>
        <p:txBody>
          <a:bodyPr>
            <a:normAutofit/>
          </a:bodyPr>
          <a:lstStyle>
            <a:lvl1pPr marL="0" indent="0" algn="ctr">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cxnSp>
        <p:nvCxnSpPr>
          <p:cNvPr id="25" name="Straight Connector 24"/>
          <p:cNvCxnSpPr/>
          <p:nvPr userDrawn="1"/>
        </p:nvCxnSpPr>
        <p:spPr>
          <a:xfrm>
            <a:off x="4659560" y="3710352"/>
            <a:ext cx="1972791"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sp>
        <p:nvSpPr>
          <p:cNvPr id="26" name="Text Placeholder 3"/>
          <p:cNvSpPr>
            <a:spLocks noGrp="1"/>
          </p:cNvSpPr>
          <p:nvPr>
            <p:ph type="body" sz="half" idx="21"/>
          </p:nvPr>
        </p:nvSpPr>
        <p:spPr>
          <a:xfrm>
            <a:off x="6729037" y="3773123"/>
            <a:ext cx="1972790" cy="656353"/>
          </a:xfrm>
        </p:spPr>
        <p:txBody>
          <a:bodyPr>
            <a:normAutofit/>
          </a:bodyPr>
          <a:lstStyle>
            <a:lvl1pPr marL="0" indent="0" algn="ctr">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cxnSp>
        <p:nvCxnSpPr>
          <p:cNvPr id="27" name="Straight Connector 26"/>
          <p:cNvCxnSpPr/>
          <p:nvPr userDrawn="1"/>
        </p:nvCxnSpPr>
        <p:spPr>
          <a:xfrm>
            <a:off x="6729036" y="3710352"/>
            <a:ext cx="1972791"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043810"/>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132856" y="514275"/>
            <a:ext cx="6553944" cy="857250"/>
          </a:xfrm>
        </p:spPr>
        <p:txBody>
          <a:bodyPr/>
          <a:lstStyle>
            <a:lvl1pPr>
              <a:defRPr sz="2400"/>
            </a:lvl1pPr>
          </a:lstStyle>
          <a:p>
            <a:r>
              <a:rPr lang="en-US" dirty="0" smtClean="0"/>
              <a:t>Click to edit Master title style</a:t>
            </a:r>
            <a:endParaRPr lang="en-US" dirty="0"/>
          </a:p>
        </p:txBody>
      </p:sp>
      <p:sp>
        <p:nvSpPr>
          <p:cNvPr id="8" name="Text Placeholder 3"/>
          <p:cNvSpPr>
            <a:spLocks noGrp="1"/>
          </p:cNvSpPr>
          <p:nvPr>
            <p:ph type="body" sz="half" idx="2"/>
          </p:nvPr>
        </p:nvSpPr>
        <p:spPr>
          <a:xfrm>
            <a:off x="520610" y="3514482"/>
            <a:ext cx="1564394" cy="586861"/>
          </a:xfrm>
        </p:spPr>
        <p:txBody>
          <a:bodyPr>
            <a:normAutofit/>
          </a:bodyPr>
          <a:lstStyle>
            <a:lvl1pPr marL="0" indent="0" algn="ctr">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Picture Placeholder 13"/>
          <p:cNvSpPr>
            <a:spLocks noGrp="1"/>
          </p:cNvSpPr>
          <p:nvPr>
            <p:ph type="pic" sz="quarter" idx="13"/>
          </p:nvPr>
        </p:nvSpPr>
        <p:spPr>
          <a:xfrm>
            <a:off x="520610" y="2181647"/>
            <a:ext cx="1564394" cy="1176798"/>
          </a:xfrm>
          <a:solidFill>
            <a:schemeClr val="bg1">
              <a:lumMod val="95000"/>
            </a:schemeClr>
          </a:solidFill>
        </p:spPr>
        <p:txBody>
          <a:bodyPr/>
          <a:lstStyle>
            <a:lvl1pPr>
              <a:defRPr sz="800"/>
            </a:lvl1pPr>
          </a:lstStyle>
          <a:p>
            <a:endParaRPr lang="en-US" dirty="0"/>
          </a:p>
        </p:txBody>
      </p:sp>
      <p:cxnSp>
        <p:nvCxnSpPr>
          <p:cNvPr id="19" name="Straight Connector 18"/>
          <p:cNvCxnSpPr/>
          <p:nvPr userDrawn="1"/>
        </p:nvCxnSpPr>
        <p:spPr>
          <a:xfrm>
            <a:off x="520609" y="3468306"/>
            <a:ext cx="1564395"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sp>
        <p:nvSpPr>
          <p:cNvPr id="31" name="Text Placeholder 3"/>
          <p:cNvSpPr>
            <a:spLocks noGrp="1"/>
          </p:cNvSpPr>
          <p:nvPr>
            <p:ph type="body" sz="half" idx="17"/>
          </p:nvPr>
        </p:nvSpPr>
        <p:spPr>
          <a:xfrm>
            <a:off x="2205987" y="3514482"/>
            <a:ext cx="1564394" cy="586861"/>
          </a:xfrm>
        </p:spPr>
        <p:txBody>
          <a:bodyPr>
            <a:normAutofit/>
          </a:bodyPr>
          <a:lstStyle>
            <a:lvl1pPr marL="0" indent="0" algn="ctr">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2" name="Picture Placeholder 13"/>
          <p:cNvSpPr>
            <a:spLocks noGrp="1"/>
          </p:cNvSpPr>
          <p:nvPr>
            <p:ph type="pic" sz="quarter" idx="18"/>
          </p:nvPr>
        </p:nvSpPr>
        <p:spPr>
          <a:xfrm>
            <a:off x="2205987" y="2181647"/>
            <a:ext cx="1564394" cy="1176798"/>
          </a:xfrm>
          <a:solidFill>
            <a:schemeClr val="bg1">
              <a:lumMod val="95000"/>
            </a:schemeClr>
          </a:solidFill>
        </p:spPr>
        <p:txBody>
          <a:bodyPr/>
          <a:lstStyle>
            <a:lvl1pPr>
              <a:defRPr sz="800"/>
            </a:lvl1pPr>
          </a:lstStyle>
          <a:p>
            <a:endParaRPr lang="en-US" dirty="0"/>
          </a:p>
        </p:txBody>
      </p:sp>
      <p:cxnSp>
        <p:nvCxnSpPr>
          <p:cNvPr id="33" name="Straight Connector 32"/>
          <p:cNvCxnSpPr/>
          <p:nvPr userDrawn="1"/>
        </p:nvCxnSpPr>
        <p:spPr>
          <a:xfrm>
            <a:off x="2205986" y="3468306"/>
            <a:ext cx="1564395"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sp>
        <p:nvSpPr>
          <p:cNvPr id="35" name="Text Placeholder 3"/>
          <p:cNvSpPr>
            <a:spLocks noGrp="1"/>
          </p:cNvSpPr>
          <p:nvPr>
            <p:ph type="body" sz="half" idx="20"/>
          </p:nvPr>
        </p:nvSpPr>
        <p:spPr>
          <a:xfrm>
            <a:off x="3891364" y="3514482"/>
            <a:ext cx="1564394" cy="586861"/>
          </a:xfrm>
        </p:spPr>
        <p:txBody>
          <a:bodyPr>
            <a:normAutofit/>
          </a:bodyPr>
          <a:lstStyle>
            <a:lvl1pPr marL="0" indent="0" algn="ctr">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6" name="Picture Placeholder 13"/>
          <p:cNvSpPr>
            <a:spLocks noGrp="1"/>
          </p:cNvSpPr>
          <p:nvPr>
            <p:ph type="pic" sz="quarter" idx="21"/>
          </p:nvPr>
        </p:nvSpPr>
        <p:spPr>
          <a:xfrm>
            <a:off x="3891364" y="2181647"/>
            <a:ext cx="1564394" cy="1176798"/>
          </a:xfrm>
          <a:solidFill>
            <a:schemeClr val="bg1">
              <a:lumMod val="95000"/>
            </a:schemeClr>
          </a:solidFill>
        </p:spPr>
        <p:txBody>
          <a:bodyPr/>
          <a:lstStyle>
            <a:lvl1pPr>
              <a:defRPr sz="800"/>
            </a:lvl1pPr>
          </a:lstStyle>
          <a:p>
            <a:endParaRPr lang="en-US" dirty="0"/>
          </a:p>
        </p:txBody>
      </p:sp>
      <p:cxnSp>
        <p:nvCxnSpPr>
          <p:cNvPr id="40" name="Straight Connector 39"/>
          <p:cNvCxnSpPr/>
          <p:nvPr userDrawn="1"/>
        </p:nvCxnSpPr>
        <p:spPr>
          <a:xfrm>
            <a:off x="3891363" y="3468306"/>
            <a:ext cx="1564395"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sp>
        <p:nvSpPr>
          <p:cNvPr id="42" name="Text Placeholder 3"/>
          <p:cNvSpPr>
            <a:spLocks noGrp="1"/>
          </p:cNvSpPr>
          <p:nvPr>
            <p:ph type="body" sz="half" idx="23"/>
          </p:nvPr>
        </p:nvSpPr>
        <p:spPr>
          <a:xfrm>
            <a:off x="5576741" y="3514482"/>
            <a:ext cx="1564394" cy="586861"/>
          </a:xfrm>
        </p:spPr>
        <p:txBody>
          <a:bodyPr>
            <a:normAutofit/>
          </a:bodyPr>
          <a:lstStyle>
            <a:lvl1pPr marL="0" indent="0" algn="ctr">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43" name="Picture Placeholder 13"/>
          <p:cNvSpPr>
            <a:spLocks noGrp="1"/>
          </p:cNvSpPr>
          <p:nvPr>
            <p:ph type="pic" sz="quarter" idx="24"/>
          </p:nvPr>
        </p:nvSpPr>
        <p:spPr>
          <a:xfrm>
            <a:off x="5576741" y="2181647"/>
            <a:ext cx="1564394" cy="1176798"/>
          </a:xfrm>
          <a:solidFill>
            <a:schemeClr val="bg1">
              <a:lumMod val="95000"/>
            </a:schemeClr>
          </a:solidFill>
        </p:spPr>
        <p:txBody>
          <a:bodyPr/>
          <a:lstStyle>
            <a:lvl1pPr>
              <a:defRPr sz="800"/>
            </a:lvl1pPr>
          </a:lstStyle>
          <a:p>
            <a:endParaRPr lang="en-US" dirty="0"/>
          </a:p>
        </p:txBody>
      </p:sp>
      <p:cxnSp>
        <p:nvCxnSpPr>
          <p:cNvPr id="44" name="Straight Connector 43"/>
          <p:cNvCxnSpPr/>
          <p:nvPr userDrawn="1"/>
        </p:nvCxnSpPr>
        <p:spPr>
          <a:xfrm>
            <a:off x="5576740" y="3468306"/>
            <a:ext cx="1564395"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sp>
        <p:nvSpPr>
          <p:cNvPr id="46" name="Text Placeholder 3"/>
          <p:cNvSpPr>
            <a:spLocks noGrp="1"/>
          </p:cNvSpPr>
          <p:nvPr>
            <p:ph type="body" sz="half" idx="26"/>
          </p:nvPr>
        </p:nvSpPr>
        <p:spPr>
          <a:xfrm>
            <a:off x="7262118" y="3514482"/>
            <a:ext cx="1564394" cy="586861"/>
          </a:xfrm>
        </p:spPr>
        <p:txBody>
          <a:bodyPr>
            <a:normAutofit/>
          </a:bodyPr>
          <a:lstStyle>
            <a:lvl1pPr marL="0" indent="0" algn="ctr">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47" name="Picture Placeholder 13"/>
          <p:cNvSpPr>
            <a:spLocks noGrp="1"/>
          </p:cNvSpPr>
          <p:nvPr>
            <p:ph type="pic" sz="quarter" idx="27"/>
          </p:nvPr>
        </p:nvSpPr>
        <p:spPr>
          <a:xfrm>
            <a:off x="7262118" y="2181647"/>
            <a:ext cx="1564394" cy="1176798"/>
          </a:xfrm>
          <a:solidFill>
            <a:schemeClr val="bg1">
              <a:lumMod val="95000"/>
            </a:schemeClr>
          </a:solidFill>
        </p:spPr>
        <p:txBody>
          <a:bodyPr/>
          <a:lstStyle>
            <a:lvl1pPr>
              <a:defRPr sz="800"/>
            </a:lvl1pPr>
          </a:lstStyle>
          <a:p>
            <a:endParaRPr lang="en-US" dirty="0"/>
          </a:p>
        </p:txBody>
      </p:sp>
      <p:cxnSp>
        <p:nvCxnSpPr>
          <p:cNvPr id="48" name="Straight Connector 47"/>
          <p:cNvCxnSpPr/>
          <p:nvPr userDrawn="1"/>
        </p:nvCxnSpPr>
        <p:spPr>
          <a:xfrm>
            <a:off x="7262117" y="3468306"/>
            <a:ext cx="1564395"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9374605"/>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132856" y="514275"/>
            <a:ext cx="6553944" cy="857250"/>
          </a:xfrm>
        </p:spPr>
        <p:txBody>
          <a:bodyPr/>
          <a:lstStyle>
            <a:lvl1pPr>
              <a:defRPr sz="2400"/>
            </a:lvl1pPr>
          </a:lstStyle>
          <a:p>
            <a:r>
              <a:rPr lang="en-US" dirty="0" smtClean="0"/>
              <a:t>Click to edit Master title style</a:t>
            </a:r>
            <a:endParaRPr lang="en-US" dirty="0"/>
          </a:p>
        </p:txBody>
      </p:sp>
      <p:sp>
        <p:nvSpPr>
          <p:cNvPr id="10" name="Text Placeholder 3"/>
          <p:cNvSpPr>
            <a:spLocks noGrp="1"/>
          </p:cNvSpPr>
          <p:nvPr>
            <p:ph type="body" sz="half" idx="11"/>
          </p:nvPr>
        </p:nvSpPr>
        <p:spPr>
          <a:xfrm>
            <a:off x="3284058" y="4423944"/>
            <a:ext cx="5417768" cy="334109"/>
          </a:xfrm>
        </p:spPr>
        <p:txBody>
          <a:bodyPr>
            <a:normAutofit/>
          </a:bodyPr>
          <a:lstStyle>
            <a:lvl1pPr marL="0" indent="0" algn="ctr">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5" name="Picture Placeholder 13"/>
          <p:cNvSpPr>
            <a:spLocks noGrp="1"/>
          </p:cNvSpPr>
          <p:nvPr>
            <p:ph type="pic" sz="quarter" idx="14"/>
          </p:nvPr>
        </p:nvSpPr>
        <p:spPr>
          <a:xfrm>
            <a:off x="3281685" y="1808391"/>
            <a:ext cx="2659063" cy="2000250"/>
          </a:xfrm>
          <a:solidFill>
            <a:schemeClr val="bg1">
              <a:lumMod val="95000"/>
            </a:schemeClr>
          </a:solidFill>
        </p:spPr>
        <p:txBody>
          <a:bodyPr/>
          <a:lstStyle/>
          <a:p>
            <a:endParaRPr lang="en-US"/>
          </a:p>
        </p:txBody>
      </p:sp>
      <p:sp>
        <p:nvSpPr>
          <p:cNvPr id="16" name="Picture Placeholder 13"/>
          <p:cNvSpPr>
            <a:spLocks noGrp="1"/>
          </p:cNvSpPr>
          <p:nvPr>
            <p:ph type="pic" sz="quarter" idx="15"/>
          </p:nvPr>
        </p:nvSpPr>
        <p:spPr>
          <a:xfrm>
            <a:off x="3281685" y="1137383"/>
            <a:ext cx="5420141" cy="3102528"/>
          </a:xfrm>
          <a:solidFill>
            <a:schemeClr val="bg1">
              <a:lumMod val="95000"/>
            </a:schemeClr>
          </a:solidFill>
        </p:spPr>
        <p:txBody>
          <a:bodyPr/>
          <a:lstStyle>
            <a:lvl1pPr>
              <a:defRPr sz="800"/>
            </a:lvl1pPr>
          </a:lstStyle>
          <a:p>
            <a:endParaRPr lang="en-US"/>
          </a:p>
        </p:txBody>
      </p:sp>
      <p:cxnSp>
        <p:nvCxnSpPr>
          <p:cNvPr id="21" name="Straight Connector 20"/>
          <p:cNvCxnSpPr/>
          <p:nvPr userDrawn="1"/>
        </p:nvCxnSpPr>
        <p:spPr>
          <a:xfrm>
            <a:off x="3281685" y="4346171"/>
            <a:ext cx="5420141" cy="13798"/>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sp>
        <p:nvSpPr>
          <p:cNvPr id="17" name="Text Placeholder 3"/>
          <p:cNvSpPr>
            <a:spLocks noGrp="1"/>
          </p:cNvSpPr>
          <p:nvPr>
            <p:ph type="body" sz="half" idx="2"/>
          </p:nvPr>
        </p:nvSpPr>
        <p:spPr>
          <a:xfrm>
            <a:off x="520609" y="4243079"/>
            <a:ext cx="2659062" cy="334109"/>
          </a:xfrm>
        </p:spPr>
        <p:txBody>
          <a:bodyPr>
            <a:normAutofit/>
          </a:bodyPr>
          <a:lstStyle>
            <a:lvl1pPr marL="0" indent="0" algn="ctr">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8" name="Picture Placeholder 13"/>
          <p:cNvSpPr>
            <a:spLocks noGrp="1"/>
          </p:cNvSpPr>
          <p:nvPr>
            <p:ph type="pic" sz="quarter" idx="13"/>
          </p:nvPr>
        </p:nvSpPr>
        <p:spPr>
          <a:xfrm>
            <a:off x="520608" y="2025610"/>
            <a:ext cx="2659063" cy="2000250"/>
          </a:xfrm>
          <a:solidFill>
            <a:schemeClr val="bg1">
              <a:lumMod val="95000"/>
            </a:schemeClr>
          </a:solidFill>
        </p:spPr>
        <p:txBody>
          <a:bodyPr/>
          <a:lstStyle/>
          <a:p>
            <a:endParaRPr lang="en-US" dirty="0"/>
          </a:p>
        </p:txBody>
      </p:sp>
      <p:cxnSp>
        <p:nvCxnSpPr>
          <p:cNvPr id="20" name="Straight Connector 19"/>
          <p:cNvCxnSpPr/>
          <p:nvPr userDrawn="1"/>
        </p:nvCxnSpPr>
        <p:spPr>
          <a:xfrm>
            <a:off x="520608" y="4165306"/>
            <a:ext cx="2659063"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sp>
        <p:nvSpPr>
          <p:cNvPr id="22" name="Text Placeholder 3"/>
          <p:cNvSpPr>
            <a:spLocks noGrp="1"/>
          </p:cNvSpPr>
          <p:nvPr>
            <p:ph type="body" sz="half" idx="16"/>
          </p:nvPr>
        </p:nvSpPr>
        <p:spPr>
          <a:xfrm>
            <a:off x="520608" y="4577188"/>
            <a:ext cx="2659062" cy="461272"/>
          </a:xfrm>
        </p:spPr>
        <p:txBody>
          <a:bodyPr>
            <a:normAutofit/>
          </a:bodyPr>
          <a:lstStyle>
            <a:lvl1pPr marL="0" indent="0" algn="ctr">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4" name="Picture Placeholder 13"/>
          <p:cNvSpPr>
            <a:spLocks noGrp="1"/>
          </p:cNvSpPr>
          <p:nvPr>
            <p:ph type="pic" sz="quarter" idx="17"/>
          </p:nvPr>
        </p:nvSpPr>
        <p:spPr>
          <a:xfrm>
            <a:off x="520608" y="2025610"/>
            <a:ext cx="2659063" cy="2000250"/>
          </a:xfrm>
          <a:solidFill>
            <a:schemeClr val="bg1">
              <a:lumMod val="95000"/>
            </a:schemeClr>
          </a:solidFill>
        </p:spPr>
        <p:txBody>
          <a:bodyPr/>
          <a:lstStyle>
            <a:lvl1pPr>
              <a:defRPr sz="800"/>
            </a:lvl1pPr>
          </a:lstStyle>
          <a:p>
            <a:endParaRPr lang="en-US" dirty="0"/>
          </a:p>
        </p:txBody>
      </p:sp>
    </p:spTree>
    <p:extLst>
      <p:ext uri="{BB962C8B-B14F-4D97-AF65-F5344CB8AC3E}">
        <p14:creationId xmlns:p14="http://schemas.microsoft.com/office/powerpoint/2010/main" val="3555223875"/>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p:cNvSpPr/>
          <p:nvPr userDrawn="1"/>
        </p:nvSpPr>
        <p:spPr>
          <a:xfrm>
            <a:off x="-49213" y="-47625"/>
            <a:ext cx="9193213" cy="5191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5" name="Rectangle 4"/>
          <p:cNvSpPr/>
          <p:nvPr userDrawn="1"/>
        </p:nvSpPr>
        <p:spPr>
          <a:xfrm>
            <a:off x="96838" y="138113"/>
            <a:ext cx="8905875" cy="4921250"/>
          </a:xfrm>
          <a:prstGeom prst="rect">
            <a:avLst/>
          </a:prstGeom>
          <a:solidFill>
            <a:srgbClr val="400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Title 1"/>
          <p:cNvSpPr>
            <a:spLocks noGrp="1"/>
          </p:cNvSpPr>
          <p:nvPr>
            <p:ph type="title" hasCustomPrompt="1"/>
          </p:nvPr>
        </p:nvSpPr>
        <p:spPr>
          <a:xfrm>
            <a:off x="722313" y="2198942"/>
            <a:ext cx="7772400" cy="2169858"/>
          </a:xfrm>
        </p:spPr>
        <p:txBody>
          <a:bodyPr lIns="0" anchor="t"/>
          <a:lstStyle>
            <a:lvl1pPr algn="l">
              <a:defRPr sz="4000" b="1" cap="all" baseline="0">
                <a:solidFill>
                  <a:schemeClr val="bg1"/>
                </a:solidFill>
              </a:defRPr>
            </a:lvl1pPr>
          </a:lstStyle>
          <a:p>
            <a:r>
              <a:rPr lang="en-US" dirty="0" smtClean="0"/>
              <a:t>Click to</a:t>
            </a:r>
            <a:br>
              <a:rPr lang="en-US" dirty="0" smtClean="0"/>
            </a:br>
            <a:r>
              <a:rPr lang="en-US" dirty="0" smtClean="0"/>
              <a:t>edit Master</a:t>
            </a:r>
            <a:br>
              <a:rPr lang="en-US" dirty="0" smtClean="0"/>
            </a:br>
            <a:r>
              <a:rPr lang="en-US" dirty="0" smtClean="0"/>
              <a:t>title style</a:t>
            </a:r>
            <a:endParaRPr lang="en-US" dirty="0"/>
          </a:p>
        </p:txBody>
      </p:sp>
      <p:sp>
        <p:nvSpPr>
          <p:cNvPr id="3" name="Text Placeholder 2"/>
          <p:cNvSpPr>
            <a:spLocks noGrp="1"/>
          </p:cNvSpPr>
          <p:nvPr>
            <p:ph type="body" idx="1" hasCustomPrompt="1"/>
          </p:nvPr>
        </p:nvSpPr>
        <p:spPr>
          <a:xfrm>
            <a:off x="722313" y="1099472"/>
            <a:ext cx="7772400" cy="1099469"/>
          </a:xfrm>
        </p:spPr>
        <p:txBody>
          <a:bodyPr anchor="b"/>
          <a:lstStyle>
            <a:lvl1pPr marL="0" indent="0">
              <a:buNone/>
              <a:defRPr sz="2000">
                <a:solidFill>
                  <a:srgbClr val="88DA4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Brian Pack</a:t>
            </a:r>
          </a:p>
        </p:txBody>
      </p:sp>
      <p:sp>
        <p:nvSpPr>
          <p:cNvPr id="11" name="Footer Placeholder 4"/>
          <p:cNvSpPr txBox="1">
            <a:spLocks/>
          </p:cNvSpPr>
          <p:nvPr userDrawn="1"/>
        </p:nvSpPr>
        <p:spPr>
          <a:xfrm>
            <a:off x="6336104" y="150751"/>
            <a:ext cx="2599805" cy="274637"/>
          </a:xfrm>
          <a:prstGeom prst="rect">
            <a:avLst/>
          </a:prstGeom>
        </p:spPr>
        <p:txBody>
          <a:bodyPr vert="horz" lIns="91440" tIns="45720" rIns="91440" bIns="45720" rtlCol="0" anchor="ctr"/>
          <a:lstStyle>
            <a:defPPr>
              <a:defRPr lang="en-US"/>
            </a:defPPr>
            <a:lvl1pPr algn="l" defTabSz="457200" rtl="0" fontAlgn="auto">
              <a:spcBef>
                <a:spcPts val="0"/>
              </a:spcBef>
              <a:spcAft>
                <a:spcPts val="0"/>
              </a:spcAft>
              <a:defRPr sz="750" kern="700" spc="140" smtClean="0">
                <a:solidFill>
                  <a:srgbClr val="4C4C4C"/>
                </a:solidFill>
                <a:latin typeface="+mn-lt"/>
                <a:ea typeface="+mn-ea"/>
                <a:cs typeface="Arial"/>
              </a:defRPr>
            </a:lvl1pPr>
            <a:lvl2pPr marL="457200" algn="l" defTabSz="457200" rtl="0" fontAlgn="base">
              <a:spcBef>
                <a:spcPct val="0"/>
              </a:spcBef>
              <a:spcAft>
                <a:spcPct val="0"/>
              </a:spcAft>
              <a:defRPr kern="1200">
                <a:solidFill>
                  <a:schemeClr val="tx1"/>
                </a:solidFill>
                <a:latin typeface="Rockwell" charset="0"/>
                <a:ea typeface="MS PGothic" charset="0"/>
                <a:cs typeface="MS PGothic" charset="0"/>
              </a:defRPr>
            </a:lvl2pPr>
            <a:lvl3pPr marL="914400" algn="l" defTabSz="457200" rtl="0" fontAlgn="base">
              <a:spcBef>
                <a:spcPct val="0"/>
              </a:spcBef>
              <a:spcAft>
                <a:spcPct val="0"/>
              </a:spcAft>
              <a:defRPr kern="1200">
                <a:solidFill>
                  <a:schemeClr val="tx1"/>
                </a:solidFill>
                <a:latin typeface="Rockwell" charset="0"/>
                <a:ea typeface="MS PGothic" charset="0"/>
                <a:cs typeface="MS PGothic" charset="0"/>
              </a:defRPr>
            </a:lvl3pPr>
            <a:lvl4pPr marL="1371600" algn="l" defTabSz="457200" rtl="0" fontAlgn="base">
              <a:spcBef>
                <a:spcPct val="0"/>
              </a:spcBef>
              <a:spcAft>
                <a:spcPct val="0"/>
              </a:spcAft>
              <a:defRPr kern="1200">
                <a:solidFill>
                  <a:schemeClr val="tx1"/>
                </a:solidFill>
                <a:latin typeface="Rockwell" charset="0"/>
                <a:ea typeface="MS PGothic" charset="0"/>
                <a:cs typeface="MS PGothic" charset="0"/>
              </a:defRPr>
            </a:lvl4pPr>
            <a:lvl5pPr marL="1828800" algn="l" defTabSz="457200" rtl="0" fontAlgn="base">
              <a:spcBef>
                <a:spcPct val="0"/>
              </a:spcBef>
              <a:spcAft>
                <a:spcPct val="0"/>
              </a:spcAft>
              <a:defRPr kern="1200">
                <a:solidFill>
                  <a:schemeClr val="tx1"/>
                </a:solidFill>
                <a:latin typeface="Rockwell" charset="0"/>
                <a:ea typeface="MS PGothic" charset="0"/>
                <a:cs typeface="MS PGothic" charset="0"/>
              </a:defRPr>
            </a:lvl5pPr>
            <a:lvl6pPr marL="2286000" algn="l" defTabSz="457200" rtl="0" eaLnBrk="1" latinLnBrk="0" hangingPunct="1">
              <a:defRPr kern="1200">
                <a:solidFill>
                  <a:schemeClr val="tx1"/>
                </a:solidFill>
                <a:latin typeface="Rockwell" charset="0"/>
                <a:ea typeface="MS PGothic" charset="0"/>
                <a:cs typeface="MS PGothic" charset="0"/>
              </a:defRPr>
            </a:lvl6pPr>
            <a:lvl7pPr marL="2743200" algn="l" defTabSz="457200" rtl="0" eaLnBrk="1" latinLnBrk="0" hangingPunct="1">
              <a:defRPr kern="1200">
                <a:solidFill>
                  <a:schemeClr val="tx1"/>
                </a:solidFill>
                <a:latin typeface="Rockwell" charset="0"/>
                <a:ea typeface="MS PGothic" charset="0"/>
                <a:cs typeface="MS PGothic" charset="0"/>
              </a:defRPr>
            </a:lvl7pPr>
            <a:lvl8pPr marL="3200400" algn="l" defTabSz="457200" rtl="0" eaLnBrk="1" latinLnBrk="0" hangingPunct="1">
              <a:defRPr kern="1200">
                <a:solidFill>
                  <a:schemeClr val="tx1"/>
                </a:solidFill>
                <a:latin typeface="Rockwell" charset="0"/>
                <a:ea typeface="MS PGothic" charset="0"/>
                <a:cs typeface="MS PGothic" charset="0"/>
              </a:defRPr>
            </a:lvl8pPr>
            <a:lvl9pPr marL="3657600" algn="l" defTabSz="457200" rtl="0" eaLnBrk="1" latinLnBrk="0" hangingPunct="1">
              <a:defRPr kern="1200">
                <a:solidFill>
                  <a:schemeClr val="tx1"/>
                </a:solidFill>
                <a:latin typeface="Rockwell" charset="0"/>
                <a:ea typeface="MS PGothic" charset="0"/>
                <a:cs typeface="MS PGothic" charset="0"/>
              </a:defRPr>
            </a:lvl9pPr>
          </a:lstStyle>
          <a:p>
            <a:pPr algn="r">
              <a:defRPr/>
            </a:pPr>
            <a:r>
              <a:rPr lang="en-US" dirty="0" smtClean="0">
                <a:solidFill>
                  <a:srgbClr val="88DA47"/>
                </a:solidFill>
                <a:latin typeface="Arial"/>
                <a:cs typeface="Arial"/>
              </a:rPr>
              <a:t>SCHOOL</a:t>
            </a:r>
            <a:r>
              <a:rPr lang="en-US" baseline="0" dirty="0" smtClean="0">
                <a:solidFill>
                  <a:srgbClr val="88DA47"/>
                </a:solidFill>
                <a:latin typeface="Arial"/>
                <a:cs typeface="Arial"/>
              </a:rPr>
              <a:t> IMPROVEMENT NETWORK</a:t>
            </a:r>
            <a:endParaRPr lang="en-US" dirty="0">
              <a:solidFill>
                <a:srgbClr val="88DA47"/>
              </a:solidFill>
              <a:latin typeface="Arial"/>
              <a:cs typeface="Arial"/>
            </a:endParaRPr>
          </a:p>
        </p:txBody>
      </p:sp>
      <p:sp>
        <p:nvSpPr>
          <p:cNvPr id="12" name="Rectangle 11"/>
          <p:cNvSpPr/>
          <p:nvPr userDrawn="1"/>
        </p:nvSpPr>
        <p:spPr>
          <a:xfrm>
            <a:off x="8458491" y="4581127"/>
            <a:ext cx="339579" cy="562373"/>
          </a:xfrm>
          <a:prstGeom prst="rect">
            <a:avLst/>
          </a:prstGeom>
          <a:solidFill>
            <a:srgbClr val="88DA47"/>
          </a:solidFill>
          <a:ln>
            <a:noFill/>
          </a:ln>
          <a:effectLst>
            <a:outerShdw blurRad="53975" dist="25400" dir="5400000" sx="96000" sy="96000" algn="t" rotWithShape="0">
              <a:srgbClr val="400080">
                <a:alpha val="2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stretch>
            <a:fillRect/>
          </a:stretch>
        </p:blipFill>
        <p:spPr>
          <a:xfrm>
            <a:off x="8519562" y="4651831"/>
            <a:ext cx="225742" cy="278240"/>
          </a:xfrm>
          <a:prstGeom prst="rect">
            <a:avLst/>
          </a:prstGeom>
        </p:spPr>
      </p:pic>
    </p:spTree>
    <p:extLst>
      <p:ext uri="{BB962C8B-B14F-4D97-AF65-F5344CB8AC3E}">
        <p14:creationId xmlns:p14="http://schemas.microsoft.com/office/powerpoint/2010/main" val="57452544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2423"/>
            <a:ext cx="8229600" cy="314325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Text Placeholder 3"/>
          <p:cNvSpPr>
            <a:spLocks noGrp="1"/>
          </p:cNvSpPr>
          <p:nvPr>
            <p:ph type="body" sz="quarter" idx="12"/>
          </p:nvPr>
        </p:nvSpPr>
        <p:spPr>
          <a:xfrm>
            <a:off x="457200" y="1188816"/>
            <a:ext cx="8229600" cy="250825"/>
          </a:xfrm>
        </p:spPr>
        <p:txBody>
          <a:bodyPr lIns="91440" anchor="ctr" anchorCtr="0"/>
          <a:lstStyle>
            <a:lvl1pPr marL="0" indent="0" algn="l">
              <a:buFontTx/>
              <a:buNone/>
              <a:defRPr sz="1200" kern="1200" cap="all" spc="70" baseline="0">
                <a:solidFill>
                  <a:srgbClr val="400080"/>
                </a:solidFill>
              </a:defRPr>
            </a:lvl1pPr>
            <a:lvl2pPr marL="0" indent="0">
              <a:buFontTx/>
              <a:buNone/>
              <a:defRPr sz="1000"/>
            </a:lvl2pPr>
            <a:lvl3pPr marL="164592" indent="0">
              <a:buFontTx/>
              <a:buNone/>
              <a:defRPr sz="1000"/>
            </a:lvl3pPr>
            <a:lvl4pPr marL="347472" indent="0">
              <a:buFontTx/>
              <a:buNone/>
              <a:defRPr sz="1000"/>
            </a:lvl4pPr>
            <a:lvl5pPr marL="347472" indent="0">
              <a:buFontTx/>
              <a:buNone/>
              <a:defRPr sz="1000"/>
            </a:lvl5pPr>
          </a:lstStyle>
          <a:p>
            <a:pPr lvl="0"/>
            <a:r>
              <a:rPr lang="en-US" dirty="0" smtClean="0"/>
              <a:t>Click to edit Master text styles</a:t>
            </a:r>
          </a:p>
        </p:txBody>
      </p:sp>
    </p:spTree>
    <p:extLst>
      <p:ext uri="{BB962C8B-B14F-4D97-AF65-F5344CB8AC3E}">
        <p14:creationId xmlns:p14="http://schemas.microsoft.com/office/powerpoint/2010/main" val="257689201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199" y="672297"/>
            <a:ext cx="8238565" cy="4093379"/>
          </a:xfrm>
        </p:spPr>
        <p:txBody>
          <a:bodyPr anchor="ctr"/>
          <a:lstStyle>
            <a:lvl1pPr marL="0" indent="0" algn="ctr">
              <a:buNone/>
              <a:defRPr>
                <a:solidFill>
                  <a:srgbClr val="4C4C4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388599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21118"/>
            <a:ext cx="8229600" cy="3147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705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19650"/>
            <a:ext cx="4038600" cy="3148793"/>
          </a:xfrm>
        </p:spPr>
        <p:txBody>
          <a:bodyPr/>
          <a:lstStyle>
            <a:lvl1pPr>
              <a:defRPr sz="1600"/>
            </a:lvl1pPr>
            <a:lvl2pPr>
              <a:defRPr sz="1600"/>
            </a:lvl2pPr>
            <a:lvl3pPr>
              <a:defRPr sz="1200"/>
            </a:lvl3pPr>
            <a:lvl4pPr>
              <a:defRPr sz="1200"/>
            </a:lvl4pPr>
            <a:lvl5pPr>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19650"/>
            <a:ext cx="4038600" cy="3148793"/>
          </a:xfrm>
        </p:spPr>
        <p:txBody>
          <a:bodyPr/>
          <a:lstStyle>
            <a:lvl1pPr>
              <a:defRPr sz="1600"/>
            </a:lvl1pPr>
            <a:lvl2pPr>
              <a:defRPr sz="1600"/>
            </a:lvl2pPr>
            <a:lvl3pPr>
              <a:defRPr sz="1200"/>
            </a:lvl3pPr>
            <a:lvl4pPr>
              <a:defRPr sz="1200"/>
            </a:lvl4pPr>
            <a:lvl5pPr>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3"/>
          <p:cNvSpPr>
            <a:spLocks noGrp="1"/>
          </p:cNvSpPr>
          <p:nvPr>
            <p:ph type="body" sz="quarter" idx="12"/>
          </p:nvPr>
        </p:nvSpPr>
        <p:spPr>
          <a:xfrm>
            <a:off x="457200" y="1188816"/>
            <a:ext cx="8229600" cy="250825"/>
          </a:xfrm>
        </p:spPr>
        <p:txBody>
          <a:bodyPr lIns="91440" anchor="ctr" anchorCtr="0"/>
          <a:lstStyle>
            <a:lvl1pPr marL="0" indent="0" algn="l">
              <a:buFontTx/>
              <a:buNone/>
              <a:defRPr sz="1200" kern="1200" cap="all" spc="70" baseline="0">
                <a:solidFill>
                  <a:srgbClr val="400080"/>
                </a:solidFill>
              </a:defRPr>
            </a:lvl1pPr>
            <a:lvl2pPr marL="0" indent="0">
              <a:buFontTx/>
              <a:buNone/>
              <a:defRPr sz="1000"/>
            </a:lvl2pPr>
            <a:lvl3pPr marL="164592" indent="0">
              <a:buFontTx/>
              <a:buNone/>
              <a:defRPr sz="1000"/>
            </a:lvl3pPr>
            <a:lvl4pPr marL="347472" indent="0">
              <a:buFontTx/>
              <a:buNone/>
              <a:defRPr sz="1000"/>
            </a:lvl4pPr>
            <a:lvl5pPr marL="347472" indent="0">
              <a:buFontTx/>
              <a:buNone/>
              <a:defRPr sz="1000"/>
            </a:lvl5pPr>
          </a:lstStyle>
          <a:p>
            <a:pPr lvl="0"/>
            <a:r>
              <a:rPr lang="en-US" dirty="0" smtClean="0"/>
              <a:t>Click to edit Master text styles</a:t>
            </a:r>
          </a:p>
        </p:txBody>
      </p:sp>
    </p:spTree>
    <p:extLst>
      <p:ext uri="{BB962C8B-B14F-4D97-AF65-F5344CB8AC3E}">
        <p14:creationId xmlns:p14="http://schemas.microsoft.com/office/powerpoint/2010/main" val="1554271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19650"/>
            <a:ext cx="2648608" cy="3148793"/>
          </a:xfrm>
        </p:spPr>
        <p:txBody>
          <a:bodyPr/>
          <a:lstStyle>
            <a:lvl1pPr>
              <a:defRPr sz="1600"/>
            </a:lvl1pPr>
            <a:lvl2pPr>
              <a:defRPr sz="1600"/>
            </a:lvl2pPr>
            <a:lvl3pPr>
              <a:defRPr sz="1200"/>
            </a:lvl3pPr>
            <a:lvl4pPr>
              <a:defRPr sz="1200"/>
            </a:lvl4pPr>
            <a:lvl5pPr>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sz="half" idx="10"/>
          </p:nvPr>
        </p:nvSpPr>
        <p:spPr>
          <a:xfrm>
            <a:off x="3247696" y="1619650"/>
            <a:ext cx="2648608" cy="3148793"/>
          </a:xfrm>
        </p:spPr>
        <p:txBody>
          <a:bodyPr/>
          <a:lstStyle>
            <a:lvl1pPr>
              <a:defRPr sz="1600"/>
            </a:lvl1pPr>
            <a:lvl2pPr>
              <a:defRPr sz="1600"/>
            </a:lvl2pPr>
            <a:lvl3pPr>
              <a:defRPr sz="1200"/>
            </a:lvl3pPr>
            <a:lvl4pPr>
              <a:defRPr sz="1200"/>
            </a:lvl4pPr>
            <a:lvl5pPr>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sz="half" idx="11"/>
          </p:nvPr>
        </p:nvSpPr>
        <p:spPr>
          <a:xfrm>
            <a:off x="6038192" y="1619650"/>
            <a:ext cx="2648608" cy="3148793"/>
          </a:xfrm>
        </p:spPr>
        <p:txBody>
          <a:bodyPr/>
          <a:lstStyle>
            <a:lvl1pPr>
              <a:defRPr sz="1600"/>
            </a:lvl1pPr>
            <a:lvl2pPr>
              <a:defRPr sz="1600"/>
            </a:lvl2pPr>
            <a:lvl3pPr>
              <a:defRPr sz="1200"/>
            </a:lvl3pPr>
            <a:lvl4pPr>
              <a:defRPr sz="1200"/>
            </a:lvl4pPr>
            <a:lvl5pPr>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3"/>
          <p:cNvSpPr>
            <a:spLocks noGrp="1"/>
          </p:cNvSpPr>
          <p:nvPr>
            <p:ph type="body" sz="quarter" idx="12"/>
          </p:nvPr>
        </p:nvSpPr>
        <p:spPr>
          <a:xfrm>
            <a:off x="457200" y="1188816"/>
            <a:ext cx="8229600" cy="250825"/>
          </a:xfrm>
        </p:spPr>
        <p:txBody>
          <a:bodyPr lIns="91440" anchor="ctr" anchorCtr="0"/>
          <a:lstStyle>
            <a:lvl1pPr marL="0" indent="0" algn="l">
              <a:buFontTx/>
              <a:buNone/>
              <a:defRPr sz="1200" kern="1200" cap="all" spc="70" baseline="0">
                <a:solidFill>
                  <a:srgbClr val="400080"/>
                </a:solidFill>
              </a:defRPr>
            </a:lvl1pPr>
            <a:lvl2pPr marL="0" indent="0">
              <a:buFontTx/>
              <a:buNone/>
              <a:defRPr sz="1000"/>
            </a:lvl2pPr>
            <a:lvl3pPr marL="164592" indent="0">
              <a:buFontTx/>
              <a:buNone/>
              <a:defRPr sz="1000"/>
            </a:lvl3pPr>
            <a:lvl4pPr marL="347472" indent="0">
              <a:buFontTx/>
              <a:buNone/>
              <a:defRPr sz="1000"/>
            </a:lvl4pPr>
            <a:lvl5pPr marL="347472" indent="0">
              <a:buFontTx/>
              <a:buNone/>
              <a:defRPr sz="1000"/>
            </a:lvl5pPr>
          </a:lstStyle>
          <a:p>
            <a:pPr lvl="0"/>
            <a:r>
              <a:rPr lang="en-US" dirty="0" smtClean="0"/>
              <a:t>Click to edit Master text styles</a:t>
            </a:r>
          </a:p>
        </p:txBody>
      </p:sp>
    </p:spTree>
    <p:extLst>
      <p:ext uri="{BB962C8B-B14F-4D97-AF65-F5344CB8AC3E}">
        <p14:creationId xmlns:p14="http://schemas.microsoft.com/office/powerpoint/2010/main" val="2663204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2785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640556"/>
            <a:ext cx="2010851" cy="871539"/>
          </a:xfrm>
        </p:spPr>
        <p:txBody>
          <a:bodyPr anchor="t">
            <a:normAutofit/>
          </a:bodyPr>
          <a:lstStyle>
            <a:lvl1pPr algn="l">
              <a:defRPr sz="1800" b="0"/>
            </a:lvl1pPr>
          </a:lstStyle>
          <a:p>
            <a:r>
              <a:rPr lang="en-US" dirty="0" smtClean="0"/>
              <a:t>Click to edit Master title style</a:t>
            </a:r>
            <a:endParaRPr lang="en-US" dirty="0"/>
          </a:p>
        </p:txBody>
      </p:sp>
      <p:sp>
        <p:nvSpPr>
          <p:cNvPr id="3" name="Content Placeholder 2"/>
          <p:cNvSpPr>
            <a:spLocks noGrp="1"/>
          </p:cNvSpPr>
          <p:nvPr>
            <p:ph idx="1"/>
          </p:nvPr>
        </p:nvSpPr>
        <p:spPr>
          <a:xfrm>
            <a:off x="2468052" y="640556"/>
            <a:ext cx="6218748" cy="4127887"/>
          </a:xfrm>
        </p:spPr>
        <p:txBody>
          <a:bodyPr/>
          <a:lstStyle>
            <a:lvl1pPr>
              <a:defRPr sz="3200"/>
            </a:lvl1pPr>
            <a:lvl2pPr>
              <a:defRPr sz="1800"/>
            </a:lvl2pPr>
            <a:lvl3pPr>
              <a:defRPr sz="1600"/>
            </a:lvl3pPr>
            <a:lvl4pPr>
              <a:defRPr sz="1600"/>
            </a:lvl4pPr>
            <a:lvl5pPr>
              <a:defRPr sz="12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2" y="1512095"/>
            <a:ext cx="2010850" cy="3253582"/>
          </a:xfrm>
        </p:spPr>
        <p:txBody>
          <a:bodyPr/>
          <a:lstStyle>
            <a:lvl1pPr marL="0" indent="-192024">
              <a:spcBef>
                <a:spcPts val="0"/>
              </a:spcBef>
              <a:spcAft>
                <a:spcPts val="600"/>
              </a:spcAft>
              <a:buSzPct val="95000"/>
              <a:buFont typeface="Lucida Grande"/>
              <a:buChar char="-"/>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246693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8" name="Title Placeholder 1"/>
          <p:cNvSpPr>
            <a:spLocks noGrp="1"/>
          </p:cNvSpPr>
          <p:nvPr>
            <p:ph type="title"/>
          </p:nvPr>
        </p:nvSpPr>
        <p:spPr bwMode="auto">
          <a:xfrm>
            <a:off x="457200" y="5142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title style</a:t>
            </a:r>
            <a:endParaRPr lang="en-US" dirty="0"/>
          </a:p>
        </p:txBody>
      </p:sp>
      <p:sp>
        <p:nvSpPr>
          <p:cNvPr id="1029" name="Text Placeholder 2"/>
          <p:cNvSpPr>
            <a:spLocks noGrp="1"/>
          </p:cNvSpPr>
          <p:nvPr>
            <p:ph type="body" idx="1"/>
          </p:nvPr>
        </p:nvSpPr>
        <p:spPr bwMode="auto">
          <a:xfrm>
            <a:off x="457200" y="1670050"/>
            <a:ext cx="82296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Rectangle 1"/>
          <p:cNvSpPr/>
          <p:nvPr userDrawn="1"/>
        </p:nvSpPr>
        <p:spPr>
          <a:xfrm>
            <a:off x="8458491" y="4581127"/>
            <a:ext cx="339579" cy="562373"/>
          </a:xfrm>
          <a:prstGeom prst="rect">
            <a:avLst/>
          </a:prstGeom>
          <a:solidFill>
            <a:srgbClr val="88DA47"/>
          </a:solidFill>
          <a:ln>
            <a:noFill/>
          </a:ln>
          <a:effectLst>
            <a:outerShdw blurRad="53975" dist="25400" dir="5400000" sx="96000" sy="96000" algn="t" rotWithShape="0">
              <a:srgbClr val="400080">
                <a:alpha val="2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16"/>
          <a:stretch>
            <a:fillRect/>
          </a:stretch>
        </p:blipFill>
        <p:spPr>
          <a:xfrm>
            <a:off x="8519562" y="4651831"/>
            <a:ext cx="225742" cy="278240"/>
          </a:xfrm>
          <a:prstGeom prst="rect">
            <a:avLst/>
          </a:prstGeom>
        </p:spPr>
      </p:pic>
      <p:sp>
        <p:nvSpPr>
          <p:cNvPr id="11" name="Footer Placeholder 4"/>
          <p:cNvSpPr txBox="1">
            <a:spLocks/>
          </p:cNvSpPr>
          <p:nvPr userDrawn="1"/>
        </p:nvSpPr>
        <p:spPr>
          <a:xfrm>
            <a:off x="5998749" y="66668"/>
            <a:ext cx="2036758" cy="335230"/>
          </a:xfrm>
          <a:prstGeom prst="rect">
            <a:avLst/>
          </a:prstGeom>
        </p:spPr>
        <p:txBody>
          <a:bodyPr vert="horz" lIns="91440" tIns="45720" rIns="91440" bIns="45720" rtlCol="0" anchor="ctr"/>
          <a:lstStyle>
            <a:defPPr>
              <a:defRPr lang="en-US"/>
            </a:defPPr>
            <a:lvl1pPr algn="l" defTabSz="457200" rtl="0" fontAlgn="auto">
              <a:spcBef>
                <a:spcPts val="0"/>
              </a:spcBef>
              <a:spcAft>
                <a:spcPts val="0"/>
              </a:spcAft>
              <a:defRPr sz="750" kern="700" spc="140" smtClean="0">
                <a:solidFill>
                  <a:srgbClr val="4C4C4C"/>
                </a:solidFill>
                <a:latin typeface="+mn-lt"/>
                <a:ea typeface="+mn-ea"/>
                <a:cs typeface="Arial"/>
              </a:defRPr>
            </a:lvl1pPr>
            <a:lvl2pPr marL="457200" algn="l" defTabSz="457200" rtl="0" fontAlgn="base">
              <a:spcBef>
                <a:spcPct val="0"/>
              </a:spcBef>
              <a:spcAft>
                <a:spcPct val="0"/>
              </a:spcAft>
              <a:defRPr kern="1200">
                <a:solidFill>
                  <a:schemeClr val="tx1"/>
                </a:solidFill>
                <a:latin typeface="Rockwell" charset="0"/>
                <a:ea typeface="MS PGothic" charset="0"/>
                <a:cs typeface="MS PGothic" charset="0"/>
              </a:defRPr>
            </a:lvl2pPr>
            <a:lvl3pPr marL="914400" algn="l" defTabSz="457200" rtl="0" fontAlgn="base">
              <a:spcBef>
                <a:spcPct val="0"/>
              </a:spcBef>
              <a:spcAft>
                <a:spcPct val="0"/>
              </a:spcAft>
              <a:defRPr kern="1200">
                <a:solidFill>
                  <a:schemeClr val="tx1"/>
                </a:solidFill>
                <a:latin typeface="Rockwell" charset="0"/>
                <a:ea typeface="MS PGothic" charset="0"/>
                <a:cs typeface="MS PGothic" charset="0"/>
              </a:defRPr>
            </a:lvl3pPr>
            <a:lvl4pPr marL="1371600" algn="l" defTabSz="457200" rtl="0" fontAlgn="base">
              <a:spcBef>
                <a:spcPct val="0"/>
              </a:spcBef>
              <a:spcAft>
                <a:spcPct val="0"/>
              </a:spcAft>
              <a:defRPr kern="1200">
                <a:solidFill>
                  <a:schemeClr val="tx1"/>
                </a:solidFill>
                <a:latin typeface="Rockwell" charset="0"/>
                <a:ea typeface="MS PGothic" charset="0"/>
                <a:cs typeface="MS PGothic" charset="0"/>
              </a:defRPr>
            </a:lvl4pPr>
            <a:lvl5pPr marL="1828800" algn="l" defTabSz="457200" rtl="0" fontAlgn="base">
              <a:spcBef>
                <a:spcPct val="0"/>
              </a:spcBef>
              <a:spcAft>
                <a:spcPct val="0"/>
              </a:spcAft>
              <a:defRPr kern="1200">
                <a:solidFill>
                  <a:schemeClr val="tx1"/>
                </a:solidFill>
                <a:latin typeface="Rockwell" charset="0"/>
                <a:ea typeface="MS PGothic" charset="0"/>
                <a:cs typeface="MS PGothic" charset="0"/>
              </a:defRPr>
            </a:lvl5pPr>
            <a:lvl6pPr marL="2286000" algn="l" defTabSz="457200" rtl="0" eaLnBrk="1" latinLnBrk="0" hangingPunct="1">
              <a:defRPr kern="1200">
                <a:solidFill>
                  <a:schemeClr val="tx1"/>
                </a:solidFill>
                <a:latin typeface="Rockwell" charset="0"/>
                <a:ea typeface="MS PGothic" charset="0"/>
                <a:cs typeface="MS PGothic" charset="0"/>
              </a:defRPr>
            </a:lvl6pPr>
            <a:lvl7pPr marL="2743200" algn="l" defTabSz="457200" rtl="0" eaLnBrk="1" latinLnBrk="0" hangingPunct="1">
              <a:defRPr kern="1200">
                <a:solidFill>
                  <a:schemeClr val="tx1"/>
                </a:solidFill>
                <a:latin typeface="Rockwell" charset="0"/>
                <a:ea typeface="MS PGothic" charset="0"/>
                <a:cs typeface="MS PGothic" charset="0"/>
              </a:defRPr>
            </a:lvl7pPr>
            <a:lvl8pPr marL="3200400" algn="l" defTabSz="457200" rtl="0" eaLnBrk="1" latinLnBrk="0" hangingPunct="1">
              <a:defRPr kern="1200">
                <a:solidFill>
                  <a:schemeClr val="tx1"/>
                </a:solidFill>
                <a:latin typeface="Rockwell" charset="0"/>
                <a:ea typeface="MS PGothic" charset="0"/>
                <a:cs typeface="MS PGothic" charset="0"/>
              </a:defRPr>
            </a:lvl8pPr>
            <a:lvl9pPr marL="3657600" algn="l" defTabSz="457200" rtl="0" eaLnBrk="1" latinLnBrk="0" hangingPunct="1">
              <a:defRPr kern="1200">
                <a:solidFill>
                  <a:schemeClr val="tx1"/>
                </a:solidFill>
                <a:latin typeface="Rockwell" charset="0"/>
                <a:ea typeface="MS PGothic" charset="0"/>
                <a:cs typeface="MS PGothic" charset="0"/>
              </a:defRPr>
            </a:lvl9pPr>
          </a:lstStyle>
          <a:p>
            <a:pPr algn="r">
              <a:lnSpc>
                <a:spcPct val="120000"/>
              </a:lnSpc>
              <a:defRPr/>
            </a:pPr>
            <a:r>
              <a:rPr lang="en-US" sz="600" b="1" dirty="0" smtClean="0">
                <a:solidFill>
                  <a:srgbClr val="400080"/>
                </a:solidFill>
              </a:rPr>
              <a:t>Teacher Evaluation Policy</a:t>
            </a:r>
            <a:r>
              <a:rPr lang="en-US" sz="600" b="1" baseline="0" dirty="0" smtClean="0">
                <a:solidFill>
                  <a:srgbClr val="400080"/>
                </a:solidFill>
              </a:rPr>
              <a:t> </a:t>
            </a:r>
            <a:r>
              <a:rPr lang="en-US" sz="600" b="1" dirty="0" smtClean="0">
                <a:solidFill>
                  <a:srgbClr val="400080"/>
                </a:solidFill>
              </a:rPr>
              <a:t>Implementation</a:t>
            </a:r>
            <a:br>
              <a:rPr lang="en-US" sz="600" b="1" dirty="0" smtClean="0">
                <a:solidFill>
                  <a:srgbClr val="400080"/>
                </a:solidFill>
              </a:rPr>
            </a:br>
            <a:r>
              <a:rPr lang="en-US" sz="600" b="1" dirty="0" smtClean="0">
                <a:solidFill>
                  <a:srgbClr val="400080"/>
                </a:solidFill>
              </a:rPr>
              <a:t>and Local Flexibility:</a:t>
            </a:r>
            <a:r>
              <a:rPr lang="en-US" sz="600" b="1" baseline="0" dirty="0" smtClean="0">
                <a:solidFill>
                  <a:srgbClr val="400080"/>
                </a:solidFill>
              </a:rPr>
              <a:t> </a:t>
            </a:r>
            <a:r>
              <a:rPr lang="en-US" sz="600" b="1" dirty="0" smtClean="0">
                <a:solidFill>
                  <a:srgbClr val="400080"/>
                </a:solidFill>
              </a:rPr>
              <a:t>Burden or Benefit?</a:t>
            </a:r>
            <a:endParaRPr lang="en-US" sz="600" b="1" dirty="0">
              <a:solidFill>
                <a:srgbClr val="400080"/>
              </a:solidFill>
              <a:latin typeface="+mn-lt"/>
              <a:cs typeface="Arial"/>
            </a:endParaRPr>
          </a:p>
        </p:txBody>
      </p:sp>
      <p:sp>
        <p:nvSpPr>
          <p:cNvPr id="8" name="Footer Placeholder 4"/>
          <p:cNvSpPr txBox="1">
            <a:spLocks/>
          </p:cNvSpPr>
          <p:nvPr userDrawn="1"/>
        </p:nvSpPr>
        <p:spPr>
          <a:xfrm>
            <a:off x="457200" y="4773360"/>
            <a:ext cx="5271974" cy="156712"/>
          </a:xfrm>
          <a:prstGeom prst="rect">
            <a:avLst/>
          </a:prstGeom>
        </p:spPr>
        <p:txBody>
          <a:bodyPr vert="horz" lIns="91440" tIns="45720" rIns="91440" bIns="45720" rtlCol="0" anchor="ctr"/>
          <a:lstStyle>
            <a:defPPr>
              <a:defRPr lang="en-US"/>
            </a:defPPr>
            <a:lvl1pPr algn="l" defTabSz="457200" rtl="0" fontAlgn="auto">
              <a:spcBef>
                <a:spcPts val="0"/>
              </a:spcBef>
              <a:spcAft>
                <a:spcPts val="0"/>
              </a:spcAft>
              <a:defRPr sz="750" kern="700" spc="140" smtClean="0">
                <a:solidFill>
                  <a:srgbClr val="4C4C4C"/>
                </a:solidFill>
                <a:latin typeface="+mn-lt"/>
                <a:ea typeface="+mn-ea"/>
                <a:cs typeface="Arial"/>
              </a:defRPr>
            </a:lvl1pPr>
            <a:lvl2pPr marL="457200" algn="l" defTabSz="457200" rtl="0" fontAlgn="base">
              <a:spcBef>
                <a:spcPct val="0"/>
              </a:spcBef>
              <a:spcAft>
                <a:spcPct val="0"/>
              </a:spcAft>
              <a:defRPr kern="1200">
                <a:solidFill>
                  <a:schemeClr val="tx1"/>
                </a:solidFill>
                <a:latin typeface="Rockwell" charset="0"/>
                <a:ea typeface="MS PGothic" charset="0"/>
                <a:cs typeface="MS PGothic" charset="0"/>
              </a:defRPr>
            </a:lvl2pPr>
            <a:lvl3pPr marL="914400" algn="l" defTabSz="457200" rtl="0" fontAlgn="base">
              <a:spcBef>
                <a:spcPct val="0"/>
              </a:spcBef>
              <a:spcAft>
                <a:spcPct val="0"/>
              </a:spcAft>
              <a:defRPr kern="1200">
                <a:solidFill>
                  <a:schemeClr val="tx1"/>
                </a:solidFill>
                <a:latin typeface="Rockwell" charset="0"/>
                <a:ea typeface="MS PGothic" charset="0"/>
                <a:cs typeface="MS PGothic" charset="0"/>
              </a:defRPr>
            </a:lvl3pPr>
            <a:lvl4pPr marL="1371600" algn="l" defTabSz="457200" rtl="0" fontAlgn="base">
              <a:spcBef>
                <a:spcPct val="0"/>
              </a:spcBef>
              <a:spcAft>
                <a:spcPct val="0"/>
              </a:spcAft>
              <a:defRPr kern="1200">
                <a:solidFill>
                  <a:schemeClr val="tx1"/>
                </a:solidFill>
                <a:latin typeface="Rockwell" charset="0"/>
                <a:ea typeface="MS PGothic" charset="0"/>
                <a:cs typeface="MS PGothic" charset="0"/>
              </a:defRPr>
            </a:lvl4pPr>
            <a:lvl5pPr marL="1828800" algn="l" defTabSz="457200" rtl="0" fontAlgn="base">
              <a:spcBef>
                <a:spcPct val="0"/>
              </a:spcBef>
              <a:spcAft>
                <a:spcPct val="0"/>
              </a:spcAft>
              <a:defRPr kern="1200">
                <a:solidFill>
                  <a:schemeClr val="tx1"/>
                </a:solidFill>
                <a:latin typeface="Rockwell" charset="0"/>
                <a:ea typeface="MS PGothic" charset="0"/>
                <a:cs typeface="MS PGothic" charset="0"/>
              </a:defRPr>
            </a:lvl5pPr>
            <a:lvl6pPr marL="2286000" algn="l" defTabSz="457200" rtl="0" eaLnBrk="1" latinLnBrk="0" hangingPunct="1">
              <a:defRPr kern="1200">
                <a:solidFill>
                  <a:schemeClr val="tx1"/>
                </a:solidFill>
                <a:latin typeface="Rockwell" charset="0"/>
                <a:ea typeface="MS PGothic" charset="0"/>
                <a:cs typeface="MS PGothic" charset="0"/>
              </a:defRPr>
            </a:lvl6pPr>
            <a:lvl7pPr marL="2743200" algn="l" defTabSz="457200" rtl="0" eaLnBrk="1" latinLnBrk="0" hangingPunct="1">
              <a:defRPr kern="1200">
                <a:solidFill>
                  <a:schemeClr val="tx1"/>
                </a:solidFill>
                <a:latin typeface="Rockwell" charset="0"/>
                <a:ea typeface="MS PGothic" charset="0"/>
                <a:cs typeface="MS PGothic" charset="0"/>
              </a:defRPr>
            </a:lvl7pPr>
            <a:lvl8pPr marL="3200400" algn="l" defTabSz="457200" rtl="0" eaLnBrk="1" latinLnBrk="0" hangingPunct="1">
              <a:defRPr kern="1200">
                <a:solidFill>
                  <a:schemeClr val="tx1"/>
                </a:solidFill>
                <a:latin typeface="Rockwell" charset="0"/>
                <a:ea typeface="MS PGothic" charset="0"/>
                <a:cs typeface="MS PGothic" charset="0"/>
              </a:defRPr>
            </a:lvl8pPr>
            <a:lvl9pPr marL="3657600" algn="l" defTabSz="457200" rtl="0" eaLnBrk="1" latinLnBrk="0" hangingPunct="1">
              <a:defRPr kern="1200">
                <a:solidFill>
                  <a:schemeClr val="tx1"/>
                </a:solidFill>
                <a:latin typeface="Rockwell" charset="0"/>
                <a:ea typeface="MS PGothic" charset="0"/>
                <a:cs typeface="MS PGothic" charset="0"/>
              </a:defRPr>
            </a:lvl9pPr>
          </a:lstStyle>
          <a:p>
            <a:pPr algn="l">
              <a:lnSpc>
                <a:spcPct val="110000"/>
              </a:lnSpc>
              <a:defRPr/>
            </a:pPr>
            <a:r>
              <a:rPr lang="en-US" sz="600" dirty="0" smtClean="0">
                <a:solidFill>
                  <a:srgbClr val="400080"/>
                </a:solidFill>
              </a:rPr>
              <a:t>Sponsored by:  </a:t>
            </a:r>
            <a:r>
              <a:rPr lang="en-US" sz="600" b="1" dirty="0" smtClean="0">
                <a:solidFill>
                  <a:srgbClr val="400080"/>
                </a:solidFill>
              </a:rPr>
              <a:t>School Improvement Network</a:t>
            </a:r>
            <a:r>
              <a:rPr lang="en-US" sz="600" baseline="0" dirty="0" smtClean="0">
                <a:solidFill>
                  <a:srgbClr val="400080"/>
                </a:solidFill>
              </a:rPr>
              <a:t> | </a:t>
            </a:r>
            <a:r>
              <a:rPr lang="en-US" sz="600" dirty="0" smtClean="0">
                <a:solidFill>
                  <a:srgbClr val="400080"/>
                </a:solidFill>
              </a:rPr>
              <a:t>Written and researched by: </a:t>
            </a:r>
            <a:r>
              <a:rPr lang="en-US" sz="600" b="1" dirty="0" smtClean="0">
                <a:solidFill>
                  <a:srgbClr val="400080"/>
                </a:solidFill>
              </a:rPr>
              <a:t>CH Global Strategies, LLC</a:t>
            </a:r>
          </a:p>
        </p:txBody>
      </p:sp>
      <p:sp>
        <p:nvSpPr>
          <p:cNvPr id="13" name="Rectangle 12"/>
          <p:cNvSpPr/>
          <p:nvPr userDrawn="1"/>
        </p:nvSpPr>
        <p:spPr>
          <a:xfrm>
            <a:off x="8045201" y="78963"/>
            <a:ext cx="826580" cy="310854"/>
          </a:xfrm>
          <a:prstGeom prst="rect">
            <a:avLst/>
          </a:prstGeom>
        </p:spPr>
        <p:txBody>
          <a:bodyPr wrap="square" anchor="ctr">
            <a:spAutoFit/>
          </a:bodyPr>
          <a:lstStyle/>
          <a:p>
            <a:pPr marL="0" marR="0" lvl="0" indent="0" algn="l" defTabSz="457200" rtl="0" eaLnBrk="1" fontAlgn="base" latinLnBrk="0" hangingPunct="1">
              <a:lnSpc>
                <a:spcPct val="120000"/>
              </a:lnSpc>
              <a:spcBef>
                <a:spcPct val="0"/>
              </a:spcBef>
              <a:spcAft>
                <a:spcPct val="0"/>
              </a:spcAft>
              <a:buClrTx/>
              <a:buSzTx/>
              <a:buFontTx/>
              <a:buNone/>
              <a:tabLst/>
              <a:defRPr/>
            </a:pPr>
            <a:r>
              <a:rPr kumimoji="0" lang="en-US" sz="600" b="0" i="0" u="none" strike="noStrike" kern="1200" cap="none" spc="0" normalizeH="0" baseline="0" noProof="0" dirty="0" smtClean="0">
                <a:ln>
                  <a:noFill/>
                </a:ln>
                <a:solidFill>
                  <a:srgbClr val="400080"/>
                </a:solidFill>
                <a:effectLst/>
                <a:uLnTx/>
                <a:uFillTx/>
                <a:latin typeface="Century Gothic"/>
                <a:ea typeface="MS PGothic" charset="0"/>
                <a:cs typeface="MS PGothic" charset="0"/>
              </a:rPr>
              <a:t>November 2013</a:t>
            </a:r>
          </a:p>
          <a:p>
            <a:pPr>
              <a:lnSpc>
                <a:spcPct val="120000"/>
              </a:lnSpc>
            </a:pPr>
            <a:r>
              <a:rPr lang="en-US" sz="600" b="0" dirty="0" smtClean="0">
                <a:solidFill>
                  <a:srgbClr val="400080"/>
                </a:solidFill>
                <a:latin typeface="+mj-lt"/>
              </a:rPr>
              <a:t>Research</a:t>
            </a:r>
            <a:r>
              <a:rPr lang="en-US" sz="600" b="0" baseline="0" dirty="0" smtClean="0">
                <a:solidFill>
                  <a:srgbClr val="400080"/>
                </a:solidFill>
                <a:latin typeface="+mj-lt"/>
              </a:rPr>
              <a:t> </a:t>
            </a:r>
            <a:r>
              <a:rPr lang="en-US" sz="600" b="0" dirty="0" smtClean="0">
                <a:solidFill>
                  <a:srgbClr val="400080"/>
                </a:solidFill>
                <a:latin typeface="+mj-lt"/>
              </a:rPr>
              <a:t>Report</a:t>
            </a:r>
          </a:p>
        </p:txBody>
      </p:sp>
      <p:cxnSp>
        <p:nvCxnSpPr>
          <p:cNvPr id="16" name="Straight Connector 15"/>
          <p:cNvCxnSpPr/>
          <p:nvPr userDrawn="1"/>
        </p:nvCxnSpPr>
        <p:spPr>
          <a:xfrm flipV="1">
            <a:off x="8045201" y="0"/>
            <a:ext cx="0" cy="342344"/>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433" r:id="rId1"/>
    <p:sldLayoutId id="2147484434" r:id="rId2"/>
    <p:sldLayoutId id="2147484437" r:id="rId3"/>
    <p:sldLayoutId id="2147484439" r:id="rId4"/>
    <p:sldLayoutId id="2147484440" r:id="rId5"/>
    <p:sldLayoutId id="2147484441" r:id="rId6"/>
    <p:sldLayoutId id="2147484449" r:id="rId7"/>
    <p:sldLayoutId id="2147484442" r:id="rId8"/>
    <p:sldLayoutId id="2147484443" r:id="rId9"/>
    <p:sldLayoutId id="2147484444" r:id="rId10"/>
    <p:sldLayoutId id="2147484445" r:id="rId11"/>
    <p:sldLayoutId id="2147484448" r:id="rId12"/>
    <p:sldLayoutId id="2147484447" r:id="rId13"/>
    <p:sldLayoutId id="2147484446" r:id="rId14"/>
  </p:sldLayoutIdLst>
  <p:timing>
    <p:tnLst>
      <p:par>
        <p:cTn xmlns:p14="http://schemas.microsoft.com/office/powerpoint/2010/main" id="1" dur="indefinite" restart="never" nodeType="tmRoot"/>
      </p:par>
    </p:tnLst>
  </p:timing>
  <p:txStyles>
    <p:titleStyle>
      <a:lvl1pPr algn="l" defTabSz="457200" rtl="0" eaLnBrk="1" fontAlgn="base" hangingPunct="1">
        <a:spcBef>
          <a:spcPct val="0"/>
        </a:spcBef>
        <a:spcAft>
          <a:spcPct val="0"/>
        </a:spcAft>
        <a:defRPr sz="2400" kern="1200">
          <a:solidFill>
            <a:srgbClr val="4C4C4C"/>
          </a:solidFill>
          <a:latin typeface="+mj-lt"/>
          <a:ea typeface="MS PGothic" pitchFamily="34" charset="-128"/>
          <a:cs typeface="MS PGothic" charset="0"/>
        </a:defRPr>
      </a:lvl1pPr>
      <a:lvl2pPr algn="l" defTabSz="457200" rtl="0" eaLnBrk="1" fontAlgn="base" hangingPunct="1">
        <a:spcBef>
          <a:spcPct val="0"/>
        </a:spcBef>
        <a:spcAft>
          <a:spcPct val="0"/>
        </a:spcAft>
        <a:defRPr sz="3200">
          <a:solidFill>
            <a:srgbClr val="4C4C4C"/>
          </a:solidFill>
          <a:latin typeface="Rockwell" charset="0"/>
          <a:ea typeface="MS PGothic" pitchFamily="34" charset="-128"/>
          <a:cs typeface="MS PGothic" charset="0"/>
        </a:defRPr>
      </a:lvl2pPr>
      <a:lvl3pPr algn="l" defTabSz="457200" rtl="0" eaLnBrk="1" fontAlgn="base" hangingPunct="1">
        <a:spcBef>
          <a:spcPct val="0"/>
        </a:spcBef>
        <a:spcAft>
          <a:spcPct val="0"/>
        </a:spcAft>
        <a:defRPr sz="3200">
          <a:solidFill>
            <a:srgbClr val="4C4C4C"/>
          </a:solidFill>
          <a:latin typeface="Rockwell" charset="0"/>
          <a:ea typeface="MS PGothic" pitchFamily="34" charset="-128"/>
          <a:cs typeface="MS PGothic" charset="0"/>
        </a:defRPr>
      </a:lvl3pPr>
      <a:lvl4pPr algn="l" defTabSz="457200" rtl="0" eaLnBrk="1" fontAlgn="base" hangingPunct="1">
        <a:spcBef>
          <a:spcPct val="0"/>
        </a:spcBef>
        <a:spcAft>
          <a:spcPct val="0"/>
        </a:spcAft>
        <a:defRPr sz="3200">
          <a:solidFill>
            <a:srgbClr val="4C4C4C"/>
          </a:solidFill>
          <a:latin typeface="Rockwell" charset="0"/>
          <a:ea typeface="MS PGothic" pitchFamily="34" charset="-128"/>
          <a:cs typeface="MS PGothic" charset="0"/>
        </a:defRPr>
      </a:lvl4pPr>
      <a:lvl5pPr algn="l" defTabSz="457200" rtl="0" eaLnBrk="1" fontAlgn="base" hangingPunct="1">
        <a:spcBef>
          <a:spcPct val="0"/>
        </a:spcBef>
        <a:spcAft>
          <a:spcPct val="0"/>
        </a:spcAft>
        <a:defRPr sz="3200">
          <a:solidFill>
            <a:srgbClr val="4C4C4C"/>
          </a:solidFill>
          <a:latin typeface="Rockwell" charset="0"/>
          <a:ea typeface="MS PGothic" pitchFamily="34" charset="-128"/>
          <a:cs typeface="MS PGothic" charset="0"/>
        </a:defRPr>
      </a:lvl5pPr>
      <a:lvl6pPr marL="457200" algn="l" defTabSz="457200" rtl="0" eaLnBrk="1" fontAlgn="base" hangingPunct="1">
        <a:spcBef>
          <a:spcPct val="0"/>
        </a:spcBef>
        <a:spcAft>
          <a:spcPct val="0"/>
        </a:spcAft>
        <a:defRPr sz="3200">
          <a:solidFill>
            <a:srgbClr val="7F7F7F"/>
          </a:solidFill>
          <a:latin typeface="Rockwell" charset="0"/>
          <a:ea typeface="MS PGothic" pitchFamily="34" charset="-128"/>
        </a:defRPr>
      </a:lvl6pPr>
      <a:lvl7pPr marL="914400" algn="l" defTabSz="457200" rtl="0" eaLnBrk="1" fontAlgn="base" hangingPunct="1">
        <a:spcBef>
          <a:spcPct val="0"/>
        </a:spcBef>
        <a:spcAft>
          <a:spcPct val="0"/>
        </a:spcAft>
        <a:defRPr sz="3200">
          <a:solidFill>
            <a:srgbClr val="7F7F7F"/>
          </a:solidFill>
          <a:latin typeface="Rockwell" charset="0"/>
          <a:ea typeface="MS PGothic" pitchFamily="34" charset="-128"/>
        </a:defRPr>
      </a:lvl7pPr>
      <a:lvl8pPr marL="1371600" algn="l" defTabSz="457200" rtl="0" eaLnBrk="1" fontAlgn="base" hangingPunct="1">
        <a:spcBef>
          <a:spcPct val="0"/>
        </a:spcBef>
        <a:spcAft>
          <a:spcPct val="0"/>
        </a:spcAft>
        <a:defRPr sz="3200">
          <a:solidFill>
            <a:srgbClr val="7F7F7F"/>
          </a:solidFill>
          <a:latin typeface="Rockwell" charset="0"/>
          <a:ea typeface="MS PGothic" pitchFamily="34" charset="-128"/>
        </a:defRPr>
      </a:lvl8pPr>
      <a:lvl9pPr marL="1828800" algn="l" defTabSz="457200" rtl="0" eaLnBrk="1" fontAlgn="base" hangingPunct="1">
        <a:spcBef>
          <a:spcPct val="0"/>
        </a:spcBef>
        <a:spcAft>
          <a:spcPct val="0"/>
        </a:spcAft>
        <a:defRPr sz="3200">
          <a:solidFill>
            <a:srgbClr val="7F7F7F"/>
          </a:solidFill>
          <a:latin typeface="Rockwell" charset="0"/>
          <a:ea typeface="MS PGothic" pitchFamily="34" charset="-128"/>
        </a:defRPr>
      </a:lvl9pPr>
    </p:titleStyle>
    <p:bodyStyle>
      <a:lvl1pPr marL="182880" indent="-182880" algn="l" defTabSz="457200" rtl="0" eaLnBrk="1" fontAlgn="base" hangingPunct="1">
        <a:lnSpc>
          <a:spcPct val="110000"/>
        </a:lnSpc>
        <a:spcBef>
          <a:spcPts val="500"/>
        </a:spcBef>
        <a:spcAft>
          <a:spcPts val="600"/>
        </a:spcAft>
        <a:buSzPct val="75000"/>
        <a:buFont typeface="Arial" charset="0"/>
        <a:buChar char="•"/>
        <a:defRPr sz="1600" kern="1200">
          <a:solidFill>
            <a:srgbClr val="4C4C4C"/>
          </a:solidFill>
          <a:latin typeface="+mn-lt"/>
          <a:ea typeface="MS PGothic" pitchFamily="34" charset="-128"/>
          <a:cs typeface="MS PGothic" charset="0"/>
        </a:defRPr>
      </a:lvl1pPr>
      <a:lvl2pPr marL="164592" indent="-182880" algn="l" defTabSz="457200" rtl="0" eaLnBrk="1" fontAlgn="base" hangingPunct="1">
        <a:lnSpc>
          <a:spcPct val="110000"/>
        </a:lnSpc>
        <a:spcBef>
          <a:spcPts val="500"/>
        </a:spcBef>
        <a:spcAft>
          <a:spcPts val="600"/>
        </a:spcAft>
        <a:buSzPct val="75000"/>
        <a:buFont typeface="Arial" charset="0"/>
        <a:buChar char="–"/>
        <a:defRPr sz="1600" kern="1200">
          <a:solidFill>
            <a:srgbClr val="4C4C4C"/>
          </a:solidFill>
          <a:latin typeface="+mn-lt"/>
          <a:ea typeface="MS PGothic" pitchFamily="34" charset="-128"/>
          <a:cs typeface="MS PGothic" charset="0"/>
        </a:defRPr>
      </a:lvl2pPr>
      <a:lvl3pPr marL="347472" indent="-182880" algn="l" defTabSz="457200" rtl="0" eaLnBrk="1" fontAlgn="base" hangingPunct="1">
        <a:lnSpc>
          <a:spcPct val="110000"/>
        </a:lnSpc>
        <a:spcBef>
          <a:spcPts val="500"/>
        </a:spcBef>
        <a:spcAft>
          <a:spcPts val="600"/>
        </a:spcAft>
        <a:buSzPct val="75000"/>
        <a:buFont typeface="Arial" charset="0"/>
        <a:buChar char="•"/>
        <a:defRPr sz="1200" kern="1200">
          <a:solidFill>
            <a:srgbClr val="4C4C4C"/>
          </a:solidFill>
          <a:latin typeface="+mn-lt"/>
          <a:ea typeface="MS PGothic" pitchFamily="34" charset="-128"/>
          <a:cs typeface="MS PGothic" charset="0"/>
        </a:defRPr>
      </a:lvl3pPr>
      <a:lvl4pPr marL="530352" indent="-182880" algn="l" defTabSz="457200" rtl="0" eaLnBrk="1" fontAlgn="base" hangingPunct="1">
        <a:lnSpc>
          <a:spcPct val="110000"/>
        </a:lnSpc>
        <a:spcBef>
          <a:spcPts val="500"/>
        </a:spcBef>
        <a:spcAft>
          <a:spcPts val="600"/>
        </a:spcAft>
        <a:buSzPct val="75000"/>
        <a:buFont typeface="Arial" charset="0"/>
        <a:buChar char="–"/>
        <a:defRPr sz="1200" kern="1200">
          <a:solidFill>
            <a:srgbClr val="FF8F00"/>
          </a:solidFill>
          <a:latin typeface="+mn-lt"/>
          <a:ea typeface="MS PGothic" pitchFamily="34" charset="-128"/>
          <a:cs typeface="MS PGothic" charset="0"/>
        </a:defRPr>
      </a:lvl4pPr>
      <a:lvl5pPr marL="530352" indent="-182880" algn="l" defTabSz="457200" rtl="0" eaLnBrk="1" fontAlgn="base" hangingPunct="1">
        <a:lnSpc>
          <a:spcPct val="110000"/>
        </a:lnSpc>
        <a:spcBef>
          <a:spcPts val="500"/>
        </a:spcBef>
        <a:spcAft>
          <a:spcPts val="600"/>
        </a:spcAft>
        <a:buSzPct val="75000"/>
        <a:buFont typeface="Arial" charset="0"/>
        <a:buChar char="»"/>
        <a:defRPr sz="800" kern="1200">
          <a:solidFill>
            <a:srgbClr val="FF8F00"/>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332816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50 State Survey</a:t>
            </a:r>
          </a:p>
        </p:txBody>
      </p:sp>
      <p:sp>
        <p:nvSpPr>
          <p:cNvPr id="3" name="Content Placeholder 2"/>
          <p:cNvSpPr>
            <a:spLocks noGrp="1"/>
          </p:cNvSpPr>
          <p:nvPr>
            <p:ph sz="half" idx="1"/>
          </p:nvPr>
        </p:nvSpPr>
        <p:spPr>
          <a:xfrm>
            <a:off x="457200" y="1896168"/>
            <a:ext cx="2648608" cy="2872276"/>
          </a:xfrm>
        </p:spPr>
        <p:txBody>
          <a:bodyPr/>
          <a:lstStyle/>
          <a:p>
            <a:r>
              <a:rPr lang="en-US" sz="1400" dirty="0"/>
              <a:t>In the 37 states where teacher evaluation legislation gives districts flexibility in designing or selecting a teacher-practice evaluation framework, that </a:t>
            </a:r>
            <a:r>
              <a:rPr lang="en-US" sz="1400" b="1" dirty="0"/>
              <a:t>flexibility is often not clearly communicated </a:t>
            </a:r>
            <a:r>
              <a:rPr lang="en-US" sz="1400" dirty="0"/>
              <a:t>to districts or clearly understood at </a:t>
            </a:r>
            <a:r>
              <a:rPr lang="en-US" sz="1400" dirty="0" smtClean="0"/>
              <a:t>the district </a:t>
            </a:r>
            <a:r>
              <a:rPr lang="en-US" sz="1400" dirty="0"/>
              <a:t>level.</a:t>
            </a:r>
          </a:p>
          <a:p>
            <a:endParaRPr lang="en-US" sz="1400" dirty="0"/>
          </a:p>
        </p:txBody>
      </p:sp>
      <p:sp>
        <p:nvSpPr>
          <p:cNvPr id="4" name="Content Placeholder 3"/>
          <p:cNvSpPr>
            <a:spLocks noGrp="1"/>
          </p:cNvSpPr>
          <p:nvPr>
            <p:ph sz="half" idx="10"/>
          </p:nvPr>
        </p:nvSpPr>
        <p:spPr>
          <a:xfrm>
            <a:off x="3247696" y="1896168"/>
            <a:ext cx="2648608" cy="2872276"/>
          </a:xfrm>
        </p:spPr>
        <p:txBody>
          <a:bodyPr/>
          <a:lstStyle/>
          <a:p>
            <a:r>
              <a:rPr lang="en-US" sz="1400" dirty="0"/>
              <a:t>73 percent of our school district liaisons report their local education agencies are </a:t>
            </a:r>
            <a:r>
              <a:rPr lang="en-US" sz="1400" b="1" dirty="0"/>
              <a:t>not at all or only vaguely aware of the flexibility </a:t>
            </a:r>
            <a:r>
              <a:rPr lang="en-US" sz="1400" dirty="0"/>
              <a:t>they have in designing alternate teacher-practice evaluation </a:t>
            </a:r>
            <a:r>
              <a:rPr lang="en-US" sz="1400" dirty="0" smtClean="0"/>
              <a:t>rubrics.</a:t>
            </a:r>
            <a:endParaRPr lang="en-US" sz="1400" dirty="0"/>
          </a:p>
        </p:txBody>
      </p:sp>
      <p:sp>
        <p:nvSpPr>
          <p:cNvPr id="5" name="Content Placeholder 4"/>
          <p:cNvSpPr>
            <a:spLocks noGrp="1"/>
          </p:cNvSpPr>
          <p:nvPr>
            <p:ph sz="half" idx="11"/>
          </p:nvPr>
        </p:nvSpPr>
        <p:spPr>
          <a:xfrm>
            <a:off x="6038192" y="1896168"/>
            <a:ext cx="2648608" cy="2872276"/>
          </a:xfrm>
        </p:spPr>
        <p:txBody>
          <a:bodyPr/>
          <a:lstStyle/>
          <a:p>
            <a:r>
              <a:rPr lang="en-US" sz="1400" dirty="0"/>
              <a:t>74 percent of our school district liaisons say they are somewhat likely, very </a:t>
            </a:r>
            <a:r>
              <a:rPr lang="en-US" sz="1400" dirty="0" smtClean="0"/>
              <a:t>likely, </a:t>
            </a:r>
            <a:r>
              <a:rPr lang="en-US" sz="1400" dirty="0"/>
              <a:t>or certain to be the </a:t>
            </a:r>
            <a:r>
              <a:rPr lang="en-US" sz="1400" b="1" dirty="0"/>
              <a:t>primary source of </a:t>
            </a:r>
            <a:r>
              <a:rPr lang="en-US" sz="1400" b="1" dirty="0" err="1"/>
              <a:t>LEAs’</a:t>
            </a:r>
            <a:r>
              <a:rPr lang="en-US" sz="1400" b="1" dirty="0"/>
              <a:t> information </a:t>
            </a:r>
            <a:r>
              <a:rPr lang="en-US" sz="1400" dirty="0"/>
              <a:t>about their state’s teacher evaluation </a:t>
            </a:r>
            <a:r>
              <a:rPr lang="en-US" sz="1400" dirty="0" smtClean="0"/>
              <a:t>policy.</a:t>
            </a:r>
            <a:endParaRPr lang="en-US" sz="1400" dirty="0"/>
          </a:p>
          <a:p>
            <a:endParaRPr lang="en-US" sz="1400" dirty="0"/>
          </a:p>
        </p:txBody>
      </p:sp>
      <p:sp>
        <p:nvSpPr>
          <p:cNvPr id="7" name="Text Placeholder 3"/>
          <p:cNvSpPr>
            <a:spLocks noGrp="1"/>
          </p:cNvSpPr>
          <p:nvPr>
            <p:ph type="body" sz="quarter" idx="12"/>
          </p:nvPr>
        </p:nvSpPr>
        <p:spPr>
          <a:xfrm>
            <a:off x="457200" y="1188816"/>
            <a:ext cx="8229600" cy="612258"/>
          </a:xfrm>
        </p:spPr>
        <p:txBody>
          <a:bodyPr lIns="91440" anchor="t" anchorCtr="0"/>
          <a:lstStyle>
            <a:lvl1pPr marL="0" indent="0" algn="l">
              <a:buFontTx/>
              <a:buNone/>
              <a:defRPr sz="1200" kern="1200" cap="all" spc="70" baseline="0">
                <a:solidFill>
                  <a:srgbClr val="400080"/>
                </a:solidFill>
              </a:defRPr>
            </a:lvl1pPr>
            <a:lvl2pPr marL="0" indent="0">
              <a:buFontTx/>
              <a:buNone/>
              <a:defRPr sz="1000"/>
            </a:lvl2pPr>
            <a:lvl3pPr marL="164592" indent="0">
              <a:buFontTx/>
              <a:buNone/>
              <a:defRPr sz="1000"/>
            </a:lvl3pPr>
            <a:lvl4pPr marL="347472" indent="0">
              <a:buFontTx/>
              <a:buNone/>
              <a:defRPr sz="1000"/>
            </a:lvl4pPr>
            <a:lvl5pPr marL="347472" indent="0">
              <a:buFontTx/>
              <a:buNone/>
              <a:defRPr sz="1000"/>
            </a:lvl5pPr>
          </a:lstStyle>
          <a:p>
            <a:pPr>
              <a:lnSpc>
                <a:spcPct val="120000"/>
              </a:lnSpc>
            </a:pPr>
            <a:r>
              <a:rPr lang="en-US" dirty="0"/>
              <a:t>Surveyed our 50 school district liaisons</a:t>
            </a:r>
            <a:r>
              <a:rPr lang="en-US" dirty="0" smtClean="0"/>
              <a:t>,</a:t>
            </a:r>
            <a:br>
              <a:rPr lang="en-US" dirty="0" smtClean="0"/>
            </a:br>
            <a:r>
              <a:rPr lang="en-US" dirty="0" smtClean="0"/>
              <a:t>who </a:t>
            </a:r>
            <a:r>
              <a:rPr lang="en-US" dirty="0"/>
              <a:t>work directly with more </a:t>
            </a:r>
            <a:r>
              <a:rPr lang="en-US" dirty="0" smtClean="0"/>
              <a:t>than 4,500 </a:t>
            </a:r>
            <a:r>
              <a:rPr lang="en-US" dirty="0"/>
              <a:t>LEAs </a:t>
            </a:r>
            <a:r>
              <a:rPr lang="en-US" dirty="0" smtClean="0"/>
              <a:t>across the </a:t>
            </a:r>
            <a:r>
              <a:rPr lang="en-US" dirty="0"/>
              <a:t>country</a:t>
            </a:r>
          </a:p>
        </p:txBody>
      </p:sp>
      <p:cxnSp>
        <p:nvCxnSpPr>
          <p:cNvPr id="9" name="Straight Connector 8"/>
          <p:cNvCxnSpPr/>
          <p:nvPr/>
        </p:nvCxnSpPr>
        <p:spPr>
          <a:xfrm>
            <a:off x="434472" y="1801074"/>
            <a:ext cx="8229600"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51244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fade">
                                      <p:cBhvr>
                                        <p:cTn id="2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Confusion</a:t>
            </a:r>
            <a:endParaRPr lang="en-US" dirty="0"/>
          </a:p>
        </p:txBody>
      </p:sp>
      <p:sp>
        <p:nvSpPr>
          <p:cNvPr id="3" name="Content Placeholder 2"/>
          <p:cNvSpPr>
            <a:spLocks noGrp="1"/>
          </p:cNvSpPr>
          <p:nvPr>
            <p:ph sz="half" idx="1"/>
          </p:nvPr>
        </p:nvSpPr>
        <p:spPr/>
        <p:txBody>
          <a:bodyPr/>
          <a:lstStyle/>
          <a:p>
            <a:pPr marL="342900" indent="-342900">
              <a:buFont typeface="+mj-lt"/>
              <a:buAutoNum type="arabicPeriod"/>
            </a:pPr>
            <a:r>
              <a:rPr lang="en-US" dirty="0" smtClean="0"/>
              <a:t>Vague or dense policy language</a:t>
            </a:r>
          </a:p>
          <a:p>
            <a:pPr lvl="2"/>
            <a:r>
              <a:rPr lang="en-US" dirty="0" smtClean="0"/>
              <a:t>Delaware &amp; Wisconsin</a:t>
            </a:r>
          </a:p>
          <a:p>
            <a:pPr marL="342900" indent="-342900">
              <a:buFont typeface="+mj-lt"/>
              <a:buAutoNum type="arabicPeriod" startAt="2"/>
            </a:pPr>
            <a:r>
              <a:rPr lang="en-US" dirty="0" smtClean="0"/>
              <a:t>Failure on the part of the LEAs to thoroughly review written policy</a:t>
            </a:r>
          </a:p>
        </p:txBody>
      </p:sp>
      <p:sp>
        <p:nvSpPr>
          <p:cNvPr id="4" name="Content Placeholder 3"/>
          <p:cNvSpPr>
            <a:spLocks noGrp="1"/>
          </p:cNvSpPr>
          <p:nvPr>
            <p:ph sz="half" idx="2"/>
          </p:nvPr>
        </p:nvSpPr>
        <p:spPr/>
        <p:txBody>
          <a:bodyPr/>
          <a:lstStyle/>
          <a:p>
            <a:pPr marL="342900" indent="-342900">
              <a:buFont typeface="+mj-lt"/>
              <a:buAutoNum type="arabicPeriod" startAt="3"/>
            </a:pPr>
            <a:r>
              <a:rPr lang="en-US" dirty="0"/>
              <a:t>Onerous alternate-rubric approval processes that often demand a quick turnaround</a:t>
            </a:r>
          </a:p>
          <a:p>
            <a:pPr lvl="2"/>
            <a:r>
              <a:rPr lang="en-US" dirty="0"/>
              <a:t>approval process for alternate rubrics was daunting</a:t>
            </a:r>
            <a:endParaRPr lang="en-US" sz="1000" dirty="0"/>
          </a:p>
          <a:p>
            <a:pPr lvl="2"/>
            <a:r>
              <a:rPr lang="en-US" dirty="0"/>
              <a:t>LEAs lacked the capacity to develop an alternate</a:t>
            </a:r>
            <a:endParaRPr lang="en-US" sz="1000" dirty="0"/>
          </a:p>
          <a:p>
            <a:pPr lvl="2"/>
            <a:r>
              <a:rPr lang="en-US" dirty="0">
                <a:solidFill>
                  <a:srgbClr val="FF8F00"/>
                </a:solidFill>
              </a:rPr>
              <a:t>Wisconsin LEAs had two weeks to submit alternate </a:t>
            </a:r>
            <a:r>
              <a:rPr lang="en-US" dirty="0" smtClean="0">
                <a:solidFill>
                  <a:srgbClr val="FF8F00"/>
                </a:solidFill>
              </a:rPr>
              <a:t>choices</a:t>
            </a:r>
            <a:endParaRPr lang="en-US" sz="1000" dirty="0">
              <a:solidFill>
                <a:srgbClr val="FF8F00"/>
              </a:solidFill>
            </a:endParaRPr>
          </a:p>
        </p:txBody>
      </p:sp>
      <p:cxnSp>
        <p:nvCxnSpPr>
          <p:cNvPr id="6" name="Straight Connector 5"/>
          <p:cNvCxnSpPr/>
          <p:nvPr/>
        </p:nvCxnSpPr>
        <p:spPr>
          <a:xfrm>
            <a:off x="434472" y="1563465"/>
            <a:ext cx="8229600"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01666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fade">
                                      <p:cBhvr>
                                        <p:cTn id="29" dur="500"/>
                                        <p:tgtEl>
                                          <p:spTgt spid="4">
                                            <p:txEl>
                                              <p:pRg st="0" end="0"/>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fade">
                                      <p:cBhvr>
                                        <p:cTn id="33" dur="500"/>
                                        <p:tgtEl>
                                          <p:spTgt spid="4">
                                            <p:txEl>
                                              <p:pRg st="1" end="1"/>
                                            </p:txEl>
                                          </p:spTgt>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fade">
                                      <p:cBhvr>
                                        <p:cTn id="37" dur="500"/>
                                        <p:tgtEl>
                                          <p:spTgt spid="4">
                                            <p:txEl>
                                              <p:pRg st="2" end="2"/>
                                            </p:txEl>
                                          </p:spTgt>
                                        </p:tgtEl>
                                      </p:cBhvr>
                                    </p:animEffect>
                                  </p:childTnLst>
                                </p:cTn>
                              </p:par>
                            </p:childTnLst>
                          </p:cTn>
                        </p:par>
                        <p:par>
                          <p:cTn id="38" fill="hold">
                            <p:stCondLst>
                              <p:cond delay="1500"/>
                            </p:stCondLst>
                            <p:childTnLst>
                              <p:par>
                                <p:cTn id="39" presetID="10" presetClass="entr" presetSubtype="0" fill="hold" nodeType="after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fade">
                                      <p:cBhvr>
                                        <p:cTn id="4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Survey</a:t>
            </a:r>
            <a:endParaRPr lang="en-US" dirty="0"/>
          </a:p>
        </p:txBody>
      </p:sp>
      <p:sp>
        <p:nvSpPr>
          <p:cNvPr id="3" name="Content Placeholder 2"/>
          <p:cNvSpPr>
            <a:spLocks noGrp="1"/>
          </p:cNvSpPr>
          <p:nvPr>
            <p:ph sz="half" idx="1"/>
          </p:nvPr>
        </p:nvSpPr>
        <p:spPr/>
        <p:txBody>
          <a:bodyPr/>
          <a:lstStyle/>
          <a:p>
            <a:r>
              <a:rPr lang="en-US" dirty="0" smtClean="0"/>
              <a:t>Nearly </a:t>
            </a:r>
            <a:r>
              <a:rPr lang="en-US" dirty="0"/>
              <a:t>half of evaluations use state-developed </a:t>
            </a:r>
            <a:r>
              <a:rPr lang="en-US" dirty="0" smtClean="0"/>
              <a:t>frameworks</a:t>
            </a:r>
            <a:endParaRPr lang="en-US" sz="1200" dirty="0"/>
          </a:p>
          <a:p>
            <a:r>
              <a:rPr lang="en-US" dirty="0"/>
              <a:t>70 percent of the educators surveyed do </a:t>
            </a:r>
            <a:r>
              <a:rPr lang="en-US" b="1" dirty="0"/>
              <a:t>not believe the evaluation process in their school works </a:t>
            </a:r>
            <a:r>
              <a:rPr lang="en-US" b="1" dirty="0" smtClean="0"/>
              <a:t>effectively</a:t>
            </a:r>
          </a:p>
          <a:p>
            <a:r>
              <a:rPr lang="en-US" dirty="0"/>
              <a:t>67 percent believe their evaluations do </a:t>
            </a:r>
            <a:r>
              <a:rPr lang="en-US" b="1" dirty="0"/>
              <a:t>not provide a fair and honest reflection </a:t>
            </a:r>
            <a:r>
              <a:rPr lang="en-US" dirty="0"/>
              <a:t>of their work</a:t>
            </a:r>
            <a:endParaRPr lang="en-US" sz="1400" dirty="0"/>
          </a:p>
          <a:p>
            <a:pPr lvl="1"/>
            <a:endParaRPr lang="en-US" dirty="0"/>
          </a:p>
          <a:p>
            <a:pPr lvl="1"/>
            <a:endParaRPr lang="en-US" dirty="0"/>
          </a:p>
        </p:txBody>
      </p:sp>
      <p:sp>
        <p:nvSpPr>
          <p:cNvPr id="4" name="Content Placeholder 3"/>
          <p:cNvSpPr>
            <a:spLocks noGrp="1"/>
          </p:cNvSpPr>
          <p:nvPr>
            <p:ph sz="half" idx="2"/>
          </p:nvPr>
        </p:nvSpPr>
        <p:spPr>
          <a:xfrm>
            <a:off x="4648200" y="1625694"/>
            <a:ext cx="4038600" cy="3148793"/>
          </a:xfrm>
        </p:spPr>
        <p:txBody>
          <a:bodyPr/>
          <a:lstStyle/>
          <a:p>
            <a:r>
              <a:rPr lang="en-US" dirty="0" smtClean="0"/>
              <a:t>46 </a:t>
            </a:r>
            <a:r>
              <a:rPr lang="en-US" dirty="0"/>
              <a:t>percent of those surveyed say that their evaluations are </a:t>
            </a:r>
            <a:r>
              <a:rPr lang="en-US" b="1" dirty="0"/>
              <a:t>not accompanied by professional development</a:t>
            </a:r>
            <a:r>
              <a:rPr lang="en-US" dirty="0"/>
              <a:t> or other support that is aligned with the evaluation criteria</a:t>
            </a:r>
            <a:r>
              <a:rPr lang="en-US" dirty="0" smtClean="0"/>
              <a:t>.</a:t>
            </a:r>
            <a:endParaRPr lang="en-US" sz="1400" dirty="0"/>
          </a:p>
        </p:txBody>
      </p:sp>
      <p:sp>
        <p:nvSpPr>
          <p:cNvPr id="6" name="Text Placeholder 3"/>
          <p:cNvSpPr>
            <a:spLocks noGrp="1"/>
          </p:cNvSpPr>
          <p:nvPr>
            <p:ph type="body" sz="quarter" idx="12"/>
          </p:nvPr>
        </p:nvSpPr>
        <p:spPr>
          <a:xfrm>
            <a:off x="457200" y="1188816"/>
            <a:ext cx="8229600" cy="552267"/>
          </a:xfrm>
        </p:spPr>
        <p:txBody>
          <a:bodyPr lIns="91440" anchor="t" anchorCtr="0"/>
          <a:lstStyle>
            <a:lvl1pPr marL="0" indent="0" algn="l">
              <a:buFontTx/>
              <a:buNone/>
              <a:defRPr sz="1200" kern="1200" cap="all" spc="70" baseline="0">
                <a:solidFill>
                  <a:srgbClr val="400080"/>
                </a:solidFill>
              </a:defRPr>
            </a:lvl1pPr>
            <a:lvl2pPr marL="0" indent="0">
              <a:buFontTx/>
              <a:buNone/>
              <a:defRPr sz="1000"/>
            </a:lvl2pPr>
            <a:lvl3pPr marL="164592" indent="0">
              <a:buFontTx/>
              <a:buNone/>
              <a:defRPr sz="1000"/>
            </a:lvl3pPr>
            <a:lvl4pPr marL="347472" indent="0">
              <a:buFontTx/>
              <a:buNone/>
              <a:defRPr sz="1000"/>
            </a:lvl4pPr>
            <a:lvl5pPr marL="347472" indent="0">
              <a:buFontTx/>
              <a:buNone/>
              <a:defRPr sz="1000"/>
            </a:lvl5pPr>
          </a:lstStyle>
          <a:p>
            <a:pPr lvl="0"/>
            <a:r>
              <a:rPr lang="en-US" dirty="0"/>
              <a:t>Surveyed 2,000 educators </a:t>
            </a:r>
            <a:r>
              <a:rPr lang="en-US" dirty="0" smtClean="0"/>
              <a:t>in 46 </a:t>
            </a:r>
            <a:r>
              <a:rPr lang="en-US" dirty="0"/>
              <a:t>states </a:t>
            </a:r>
          </a:p>
        </p:txBody>
      </p:sp>
      <p:cxnSp>
        <p:nvCxnSpPr>
          <p:cNvPr id="11" name="Straight Connector 10"/>
          <p:cNvCxnSpPr/>
          <p:nvPr/>
        </p:nvCxnSpPr>
        <p:spPr>
          <a:xfrm>
            <a:off x="434472" y="1563465"/>
            <a:ext cx="8229600"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17636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fade">
                                      <p:cBhvr>
                                        <p:cTn id="3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sz="half" idx="1"/>
          </p:nvPr>
        </p:nvSpPr>
        <p:spPr>
          <a:xfrm>
            <a:off x="457200" y="1520753"/>
            <a:ext cx="4038600" cy="3266389"/>
          </a:xfrm>
        </p:spPr>
        <p:txBody>
          <a:bodyPr/>
          <a:lstStyle/>
          <a:p>
            <a:r>
              <a:rPr lang="en-US" dirty="0"/>
              <a:t>States and LEAs </a:t>
            </a:r>
            <a:r>
              <a:rPr lang="en-US" b="1" dirty="0"/>
              <a:t>still have work to do </a:t>
            </a:r>
            <a:r>
              <a:rPr lang="en-US" dirty="0"/>
              <a:t>before evaluations truly reflect teacher practice.</a:t>
            </a:r>
          </a:p>
          <a:p>
            <a:r>
              <a:rPr lang="en-US" b="1" dirty="0"/>
              <a:t>Technicalities are hindering </a:t>
            </a:r>
            <a:r>
              <a:rPr lang="en-US" b="1" dirty="0" err="1"/>
              <a:t>LEAs’</a:t>
            </a:r>
            <a:r>
              <a:rPr lang="en-US" b="1" dirty="0"/>
              <a:t> </a:t>
            </a:r>
            <a:r>
              <a:rPr lang="en-US" dirty="0"/>
              <a:t>desire and capacity to </a:t>
            </a:r>
            <a:r>
              <a:rPr lang="en-US" dirty="0" smtClean="0"/>
              <a:t>craft</a:t>
            </a:r>
            <a:br>
              <a:rPr lang="en-US" dirty="0" smtClean="0"/>
            </a:br>
            <a:r>
              <a:rPr lang="en-US" dirty="0" smtClean="0"/>
              <a:t>teacher </a:t>
            </a:r>
            <a:r>
              <a:rPr lang="en-US" dirty="0"/>
              <a:t>practice rubrics that utilize local flexibility.</a:t>
            </a:r>
          </a:p>
          <a:p>
            <a:r>
              <a:rPr lang="en-US" dirty="0"/>
              <a:t>LEAs </a:t>
            </a:r>
            <a:r>
              <a:rPr lang="en-US" b="1" dirty="0"/>
              <a:t>default to state-</a:t>
            </a:r>
            <a:r>
              <a:rPr lang="en-US" b="1" dirty="0" smtClean="0"/>
              <a:t>developed frameworks </a:t>
            </a:r>
            <a:r>
              <a:rPr lang="en-US" dirty="0" smtClean="0"/>
              <a:t>instead </a:t>
            </a:r>
            <a:r>
              <a:rPr lang="en-US" dirty="0"/>
              <a:t>of something that is better fit for local teaching practices.</a:t>
            </a:r>
          </a:p>
          <a:p>
            <a:endParaRPr lang="en-US" dirty="0"/>
          </a:p>
        </p:txBody>
      </p:sp>
      <p:sp>
        <p:nvSpPr>
          <p:cNvPr id="4" name="Content Placeholder 3"/>
          <p:cNvSpPr>
            <a:spLocks noGrp="1"/>
          </p:cNvSpPr>
          <p:nvPr>
            <p:ph sz="half" idx="2"/>
          </p:nvPr>
        </p:nvSpPr>
        <p:spPr>
          <a:xfrm>
            <a:off x="4648200" y="1520753"/>
            <a:ext cx="4038600" cy="3148793"/>
          </a:xfrm>
        </p:spPr>
        <p:txBody>
          <a:bodyPr/>
          <a:lstStyle/>
          <a:p>
            <a:r>
              <a:rPr lang="en-US" dirty="0"/>
              <a:t>Teachers are </a:t>
            </a:r>
            <a:r>
              <a:rPr lang="en-US" b="1" dirty="0"/>
              <a:t>dissatisfied with the evaluation process</a:t>
            </a:r>
            <a:r>
              <a:rPr lang="en-US" dirty="0"/>
              <a:t> </a:t>
            </a:r>
            <a:r>
              <a:rPr lang="en-US" dirty="0" smtClean="0"/>
              <a:t>because </a:t>
            </a:r>
            <a:r>
              <a:rPr lang="en-US" dirty="0"/>
              <a:t>it is not aligned to their practice.</a:t>
            </a:r>
          </a:p>
          <a:p>
            <a:pPr lvl="1"/>
            <a:r>
              <a:rPr lang="en-US" dirty="0">
                <a:solidFill>
                  <a:srgbClr val="FF8F00"/>
                </a:solidFill>
              </a:rPr>
              <a:t>Flexibility allows teacher evaluations to align to local </a:t>
            </a:r>
            <a:r>
              <a:rPr lang="en-US" dirty="0" smtClean="0">
                <a:solidFill>
                  <a:srgbClr val="FF8F00"/>
                </a:solidFill>
              </a:rPr>
              <a:t>practice, </a:t>
            </a:r>
            <a:r>
              <a:rPr lang="en-US" dirty="0">
                <a:solidFill>
                  <a:srgbClr val="FF8F00"/>
                </a:solidFill>
              </a:rPr>
              <a:t>with supports aligned to those evaluations, but is not being exercised. Until it is, </a:t>
            </a:r>
            <a:r>
              <a:rPr lang="en-US" b="1" dirty="0" smtClean="0">
                <a:solidFill>
                  <a:srgbClr val="FF8F00"/>
                </a:solidFill>
              </a:rPr>
              <a:t>evaluations will </a:t>
            </a:r>
            <a:r>
              <a:rPr lang="en-US" b="1" dirty="0">
                <a:solidFill>
                  <a:srgbClr val="FF8F00"/>
                </a:solidFill>
              </a:rPr>
              <a:t>not have the potential </a:t>
            </a:r>
            <a:r>
              <a:rPr lang="en-US" b="1" dirty="0" smtClean="0">
                <a:solidFill>
                  <a:srgbClr val="FF8F00"/>
                </a:solidFill>
              </a:rPr>
              <a:t>of being </a:t>
            </a:r>
            <a:r>
              <a:rPr lang="en-US" b="1" dirty="0">
                <a:solidFill>
                  <a:srgbClr val="FF8F00"/>
                </a:solidFill>
              </a:rPr>
              <a:t>effective</a:t>
            </a:r>
            <a:r>
              <a:rPr lang="en-US" dirty="0">
                <a:solidFill>
                  <a:srgbClr val="FF8F00"/>
                </a:solidFill>
              </a:rPr>
              <a:t>.</a:t>
            </a:r>
          </a:p>
          <a:p>
            <a:endParaRPr lang="en-US" dirty="0"/>
          </a:p>
        </p:txBody>
      </p:sp>
      <p:cxnSp>
        <p:nvCxnSpPr>
          <p:cNvPr id="6" name="Straight Connector 5"/>
          <p:cNvCxnSpPr/>
          <p:nvPr/>
        </p:nvCxnSpPr>
        <p:spPr>
          <a:xfrm>
            <a:off x="434472" y="1563465"/>
            <a:ext cx="8229600"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35813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fade">
                                      <p:cBhvr>
                                        <p:cTn id="31" dur="500"/>
                                        <p:tgtEl>
                                          <p:spTgt spid="4">
                                            <p:txEl>
                                              <p:pRg st="0" end="0"/>
                                            </p:txEl>
                                          </p:spTgt>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and Further Questions</a:t>
            </a:r>
            <a:endParaRPr lang="en-US" dirty="0"/>
          </a:p>
        </p:txBody>
      </p:sp>
      <p:sp>
        <p:nvSpPr>
          <p:cNvPr id="3" name="Content Placeholder 2"/>
          <p:cNvSpPr>
            <a:spLocks noGrp="1"/>
          </p:cNvSpPr>
          <p:nvPr>
            <p:ph sz="half" idx="1"/>
          </p:nvPr>
        </p:nvSpPr>
        <p:spPr/>
        <p:txBody>
          <a:bodyPr/>
          <a:lstStyle/>
          <a:p>
            <a:pPr marL="342900" lvl="1" indent="-342900">
              <a:buFont typeface="+mj-lt"/>
              <a:buAutoNum type="arabicPeriod"/>
            </a:pPr>
            <a:r>
              <a:rPr lang="en-US" dirty="0"/>
              <a:t>Are states and districts grappling with </a:t>
            </a:r>
            <a:r>
              <a:rPr lang="en-US" b="1" dirty="0"/>
              <a:t>too many teacher effectiveness </a:t>
            </a:r>
            <a:r>
              <a:rPr lang="en-US" b="1" dirty="0" smtClean="0"/>
              <a:t>policies</a:t>
            </a:r>
            <a:r>
              <a:rPr lang="en-US" dirty="0" smtClean="0"/>
              <a:t>? </a:t>
            </a:r>
            <a:endParaRPr lang="en-US" dirty="0"/>
          </a:p>
          <a:p>
            <a:pPr marL="342900" lvl="0" indent="-342900">
              <a:buFont typeface="+mj-lt"/>
              <a:buAutoNum type="arabicPeriod" startAt="2"/>
            </a:pPr>
            <a:r>
              <a:rPr lang="en-US" dirty="0"/>
              <a:t>Does teacher evaluation policy implementation occur </a:t>
            </a:r>
            <a:r>
              <a:rPr lang="en-US" b="1" dirty="0"/>
              <a:t>too quickly </a:t>
            </a:r>
            <a:r>
              <a:rPr lang="en-US" dirty="0"/>
              <a:t>to allow both local compliance and alignment to local practice</a:t>
            </a:r>
            <a:r>
              <a:rPr lang="en-US" dirty="0" smtClean="0"/>
              <a:t>?</a:t>
            </a:r>
            <a:endParaRPr lang="en-US" dirty="0"/>
          </a:p>
        </p:txBody>
      </p:sp>
      <p:sp>
        <p:nvSpPr>
          <p:cNvPr id="4" name="Content Placeholder 3"/>
          <p:cNvSpPr>
            <a:spLocks noGrp="1"/>
          </p:cNvSpPr>
          <p:nvPr>
            <p:ph sz="half" idx="2"/>
          </p:nvPr>
        </p:nvSpPr>
        <p:spPr/>
        <p:txBody>
          <a:bodyPr/>
          <a:lstStyle/>
          <a:p>
            <a:pPr marL="342900" lvl="0" indent="-342900">
              <a:buFont typeface="+mj-lt"/>
              <a:buAutoNum type="arabicPeriod" startAt="3"/>
            </a:pPr>
            <a:r>
              <a:rPr lang="en-US" dirty="0"/>
              <a:t>Can </a:t>
            </a:r>
            <a:r>
              <a:rPr lang="en-US" b="1" dirty="0"/>
              <a:t>quality and effectiveness </a:t>
            </a:r>
            <a:r>
              <a:rPr lang="en-US" dirty="0"/>
              <a:t>of teacher evaluation systems be guaranteed? </a:t>
            </a:r>
          </a:p>
          <a:p>
            <a:pPr lvl="2"/>
            <a:r>
              <a:rPr lang="en-US" dirty="0"/>
              <a:t>Are </a:t>
            </a:r>
            <a:r>
              <a:rPr lang="en-US" b="1" dirty="0"/>
              <a:t>school leaders and teachers </a:t>
            </a:r>
            <a:r>
              <a:rPr lang="en-US" dirty="0"/>
              <a:t>part of the policymaking process?</a:t>
            </a:r>
          </a:p>
          <a:p>
            <a:pPr lvl="2"/>
            <a:r>
              <a:rPr lang="en-US" dirty="0"/>
              <a:t>How are evaluation policies unfolding at the </a:t>
            </a:r>
            <a:r>
              <a:rPr lang="en-US" b="1" dirty="0"/>
              <a:t>principal level</a:t>
            </a:r>
            <a:r>
              <a:rPr lang="en-US" dirty="0"/>
              <a:t>? </a:t>
            </a:r>
          </a:p>
          <a:p>
            <a:pPr lvl="2"/>
            <a:r>
              <a:rPr lang="en-US" dirty="0"/>
              <a:t>What, if any, </a:t>
            </a:r>
            <a:r>
              <a:rPr lang="en-US" b="1" dirty="0"/>
              <a:t>professional development guidelines </a:t>
            </a:r>
            <a:r>
              <a:rPr lang="en-US" dirty="0"/>
              <a:t>are states calling for in their evaluation policies? </a:t>
            </a:r>
          </a:p>
        </p:txBody>
      </p:sp>
      <p:cxnSp>
        <p:nvCxnSpPr>
          <p:cNvPr id="6" name="Straight Connector 5"/>
          <p:cNvCxnSpPr/>
          <p:nvPr/>
        </p:nvCxnSpPr>
        <p:spPr>
          <a:xfrm>
            <a:off x="434472" y="1563465"/>
            <a:ext cx="8229600"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32424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500"/>
                                        <p:tgtEl>
                                          <p:spTgt spid="4">
                                            <p:txEl>
                                              <p:pRg st="0" end="0"/>
                                            </p:txEl>
                                          </p:spTgt>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500"/>
                                        <p:tgtEl>
                                          <p:spTgt spid="4">
                                            <p:txEl>
                                              <p:pRg st="1" end="1"/>
                                            </p:txEl>
                                          </p:spTgt>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fade">
                                      <p:cBhvr>
                                        <p:cTn id="34" dur="500"/>
                                        <p:tgtEl>
                                          <p:spTgt spid="4">
                                            <p:txEl>
                                              <p:pRg st="2" end="2"/>
                                            </p:txEl>
                                          </p:spTgt>
                                        </p:tgtEl>
                                      </p:cBhvr>
                                    </p:animEffect>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sz="half" idx="1"/>
          </p:nvPr>
        </p:nvSpPr>
        <p:spPr>
          <a:xfrm>
            <a:off x="457200" y="1914769"/>
            <a:ext cx="2648608" cy="3148793"/>
          </a:xfrm>
        </p:spPr>
        <p:txBody>
          <a:bodyPr/>
          <a:lstStyle/>
          <a:p>
            <a:r>
              <a:rPr lang="en-US" sz="1400" dirty="0" smtClean="0"/>
              <a:t>Provide </a:t>
            </a:r>
            <a:r>
              <a:rPr lang="en-US" sz="1400" b="1" dirty="0"/>
              <a:t>clear, direct and continuous communication </a:t>
            </a:r>
            <a:r>
              <a:rPr lang="en-US" sz="1400" dirty="0"/>
              <a:t>about teacher evaluation policy </a:t>
            </a:r>
            <a:r>
              <a:rPr lang="en-US" sz="1400" dirty="0" smtClean="0"/>
              <a:t>to LEAs</a:t>
            </a:r>
          </a:p>
          <a:p>
            <a:r>
              <a:rPr lang="en-US" sz="1400" dirty="0" smtClean="0"/>
              <a:t>Allot </a:t>
            </a:r>
            <a:r>
              <a:rPr lang="en-US" sz="1400" b="1" dirty="0"/>
              <a:t>more time </a:t>
            </a:r>
            <a:r>
              <a:rPr lang="en-US" sz="1400" dirty="0"/>
              <a:t>for local </a:t>
            </a:r>
            <a:r>
              <a:rPr lang="en-US" sz="1400" dirty="0" smtClean="0"/>
              <a:t>implementation, </a:t>
            </a:r>
            <a:r>
              <a:rPr lang="en-US" sz="1400" dirty="0"/>
              <a:t>and offer more assistance in building local capacity </a:t>
            </a:r>
            <a:endParaRPr lang="en-US" sz="1400" dirty="0" smtClean="0"/>
          </a:p>
        </p:txBody>
      </p:sp>
      <p:sp>
        <p:nvSpPr>
          <p:cNvPr id="4" name="Content Placeholder 3"/>
          <p:cNvSpPr>
            <a:spLocks noGrp="1"/>
          </p:cNvSpPr>
          <p:nvPr>
            <p:ph sz="half" idx="10"/>
          </p:nvPr>
        </p:nvSpPr>
        <p:spPr>
          <a:xfrm>
            <a:off x="3247696" y="1914769"/>
            <a:ext cx="2648608" cy="3148793"/>
          </a:xfrm>
        </p:spPr>
        <p:txBody>
          <a:bodyPr/>
          <a:lstStyle/>
          <a:p>
            <a:r>
              <a:rPr lang="en-US" sz="1400" dirty="0"/>
              <a:t>Carefully </a:t>
            </a:r>
            <a:r>
              <a:rPr lang="en-US" sz="1400" b="1" dirty="0"/>
              <a:t>consider local educator needs </a:t>
            </a:r>
            <a:r>
              <a:rPr lang="en-US" sz="1400" dirty="0"/>
              <a:t>when it comes to </a:t>
            </a:r>
            <a:r>
              <a:rPr lang="en-US" sz="1400" dirty="0" smtClean="0"/>
              <a:t>evaluation</a:t>
            </a:r>
          </a:p>
          <a:p>
            <a:r>
              <a:rPr lang="en-US" sz="1400" dirty="0" smtClean="0"/>
              <a:t>Provide </a:t>
            </a:r>
            <a:r>
              <a:rPr lang="en-US" sz="1400" dirty="0"/>
              <a:t>thoughtful, judicious review of and feedback to the state about their teacher evaluation policy </a:t>
            </a:r>
          </a:p>
        </p:txBody>
      </p:sp>
      <p:sp>
        <p:nvSpPr>
          <p:cNvPr id="8" name="Content Placeholder 7"/>
          <p:cNvSpPr>
            <a:spLocks noGrp="1"/>
          </p:cNvSpPr>
          <p:nvPr>
            <p:ph sz="half" idx="11"/>
          </p:nvPr>
        </p:nvSpPr>
        <p:spPr>
          <a:xfrm>
            <a:off x="6038192" y="1914769"/>
            <a:ext cx="2648608" cy="2773736"/>
          </a:xfrm>
        </p:spPr>
        <p:txBody>
          <a:bodyPr/>
          <a:lstStyle/>
          <a:p>
            <a:pPr marL="201168"/>
            <a:r>
              <a:rPr lang="en-US" sz="1400" dirty="0"/>
              <a:t>Include thoughtfully crafted professional development components so principals and teachers are supported in their work</a:t>
            </a:r>
          </a:p>
          <a:p>
            <a:endParaRPr lang="en-US" sz="1400" dirty="0"/>
          </a:p>
        </p:txBody>
      </p:sp>
      <p:sp>
        <p:nvSpPr>
          <p:cNvPr id="6" name="Text Placeholder 3"/>
          <p:cNvSpPr>
            <a:spLocks noGrp="1"/>
          </p:cNvSpPr>
          <p:nvPr>
            <p:ph type="body" sz="quarter" idx="12"/>
          </p:nvPr>
        </p:nvSpPr>
        <p:spPr>
          <a:xfrm>
            <a:off x="457200" y="1188817"/>
            <a:ext cx="2577633" cy="612257"/>
          </a:xfrm>
        </p:spPr>
        <p:txBody>
          <a:bodyPr lIns="91440" anchor="t" anchorCtr="0"/>
          <a:lstStyle>
            <a:lvl1pPr marL="0" indent="0" algn="l">
              <a:buFontTx/>
              <a:buNone/>
              <a:defRPr sz="1200" kern="1200" cap="all" spc="70" baseline="0">
                <a:solidFill>
                  <a:srgbClr val="400080"/>
                </a:solidFill>
              </a:defRPr>
            </a:lvl1pPr>
            <a:lvl2pPr marL="0" indent="0">
              <a:buFontTx/>
              <a:buNone/>
              <a:defRPr sz="1000"/>
            </a:lvl2pPr>
            <a:lvl3pPr marL="164592" indent="0">
              <a:buFontTx/>
              <a:buNone/>
              <a:defRPr sz="1000"/>
            </a:lvl3pPr>
            <a:lvl4pPr marL="347472" indent="0">
              <a:buFontTx/>
              <a:buNone/>
              <a:defRPr sz="1000"/>
            </a:lvl4pPr>
            <a:lvl5pPr marL="347472" indent="0">
              <a:buFontTx/>
              <a:buNone/>
              <a:defRPr sz="1000"/>
            </a:lvl5pPr>
          </a:lstStyle>
          <a:p>
            <a:pPr lvl="0"/>
            <a:r>
              <a:rPr lang="en-US" dirty="0"/>
              <a:t>State </a:t>
            </a:r>
            <a:r>
              <a:rPr lang="en-US" dirty="0" smtClean="0"/>
              <a:t>departments of</a:t>
            </a:r>
            <a:br>
              <a:rPr lang="en-US" dirty="0" smtClean="0"/>
            </a:br>
            <a:r>
              <a:rPr lang="en-US" dirty="0" smtClean="0"/>
              <a:t>education</a:t>
            </a:r>
            <a:endParaRPr lang="en-US" dirty="0"/>
          </a:p>
        </p:txBody>
      </p:sp>
      <p:sp>
        <p:nvSpPr>
          <p:cNvPr id="9" name="Text Placeholder 3"/>
          <p:cNvSpPr txBox="1">
            <a:spLocks/>
          </p:cNvSpPr>
          <p:nvPr/>
        </p:nvSpPr>
        <p:spPr bwMode="auto">
          <a:xfrm>
            <a:off x="3199423" y="1371525"/>
            <a:ext cx="2535897" cy="42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l" defTabSz="457200" rtl="0" eaLnBrk="1" fontAlgn="base" hangingPunct="1">
              <a:lnSpc>
                <a:spcPct val="110000"/>
              </a:lnSpc>
              <a:spcBef>
                <a:spcPts val="500"/>
              </a:spcBef>
              <a:spcAft>
                <a:spcPts val="600"/>
              </a:spcAft>
              <a:buSzPct val="75000"/>
              <a:buFontTx/>
              <a:buNone/>
              <a:defRPr sz="1200" kern="1200" cap="all" spc="70" baseline="0">
                <a:solidFill>
                  <a:srgbClr val="400080"/>
                </a:solidFill>
                <a:latin typeface="+mn-lt"/>
                <a:ea typeface="MS PGothic" pitchFamily="34" charset="-128"/>
                <a:cs typeface="MS PGothic" charset="0"/>
              </a:defRPr>
            </a:lvl1pPr>
            <a:lvl2pPr marL="0" indent="0" algn="l" defTabSz="457200" rtl="0" eaLnBrk="1" fontAlgn="base" hangingPunct="1">
              <a:lnSpc>
                <a:spcPct val="110000"/>
              </a:lnSpc>
              <a:spcBef>
                <a:spcPts val="500"/>
              </a:spcBef>
              <a:spcAft>
                <a:spcPts val="600"/>
              </a:spcAft>
              <a:buSzPct val="75000"/>
              <a:buFontTx/>
              <a:buNone/>
              <a:defRPr sz="1000" kern="1200">
                <a:solidFill>
                  <a:srgbClr val="4C4C4C"/>
                </a:solidFill>
                <a:latin typeface="+mn-lt"/>
                <a:ea typeface="MS PGothic" pitchFamily="34" charset="-128"/>
                <a:cs typeface="MS PGothic" charset="0"/>
              </a:defRPr>
            </a:lvl2pPr>
            <a:lvl3pPr marL="164592" indent="0" algn="l" defTabSz="457200" rtl="0" eaLnBrk="1" fontAlgn="base" hangingPunct="1">
              <a:lnSpc>
                <a:spcPct val="110000"/>
              </a:lnSpc>
              <a:spcBef>
                <a:spcPts val="500"/>
              </a:spcBef>
              <a:spcAft>
                <a:spcPts val="600"/>
              </a:spcAft>
              <a:buSzPct val="75000"/>
              <a:buFontTx/>
              <a:buNone/>
              <a:defRPr sz="1000" kern="1200">
                <a:solidFill>
                  <a:srgbClr val="4C4C4C"/>
                </a:solidFill>
                <a:latin typeface="+mn-lt"/>
                <a:ea typeface="MS PGothic" pitchFamily="34" charset="-128"/>
                <a:cs typeface="MS PGothic" charset="0"/>
              </a:defRPr>
            </a:lvl3pPr>
            <a:lvl4pPr marL="347472" indent="0" algn="l" defTabSz="457200" rtl="0" eaLnBrk="1" fontAlgn="base" hangingPunct="1">
              <a:lnSpc>
                <a:spcPct val="110000"/>
              </a:lnSpc>
              <a:spcBef>
                <a:spcPts val="500"/>
              </a:spcBef>
              <a:spcAft>
                <a:spcPts val="600"/>
              </a:spcAft>
              <a:buSzPct val="75000"/>
              <a:buFontTx/>
              <a:buNone/>
              <a:defRPr sz="1000" kern="1200">
                <a:solidFill>
                  <a:srgbClr val="FF8F00"/>
                </a:solidFill>
                <a:latin typeface="+mn-lt"/>
                <a:ea typeface="MS PGothic" pitchFamily="34" charset="-128"/>
                <a:cs typeface="MS PGothic" charset="0"/>
              </a:defRPr>
            </a:lvl4pPr>
            <a:lvl5pPr marL="347472" indent="0" algn="l" defTabSz="457200" rtl="0" eaLnBrk="1" fontAlgn="base" hangingPunct="1">
              <a:lnSpc>
                <a:spcPct val="110000"/>
              </a:lnSpc>
              <a:spcBef>
                <a:spcPts val="500"/>
              </a:spcBef>
              <a:spcAft>
                <a:spcPts val="600"/>
              </a:spcAft>
              <a:buSzPct val="75000"/>
              <a:buFontTx/>
              <a:buNone/>
              <a:defRPr sz="1000" kern="1200">
                <a:solidFill>
                  <a:srgbClr val="FF8F00"/>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cap="none" dirty="0" smtClean="0"/>
              <a:t>LEAs</a:t>
            </a:r>
            <a:endParaRPr lang="en-US" cap="none" dirty="0"/>
          </a:p>
        </p:txBody>
      </p:sp>
      <p:sp>
        <p:nvSpPr>
          <p:cNvPr id="16" name="Text Placeholder 3"/>
          <p:cNvSpPr txBox="1">
            <a:spLocks/>
          </p:cNvSpPr>
          <p:nvPr/>
        </p:nvSpPr>
        <p:spPr bwMode="auto">
          <a:xfrm>
            <a:off x="5896304" y="1371525"/>
            <a:ext cx="2535897" cy="42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l" defTabSz="457200" rtl="0" eaLnBrk="1" fontAlgn="base" hangingPunct="1">
              <a:lnSpc>
                <a:spcPct val="110000"/>
              </a:lnSpc>
              <a:spcBef>
                <a:spcPts val="500"/>
              </a:spcBef>
              <a:spcAft>
                <a:spcPts val="600"/>
              </a:spcAft>
              <a:buSzPct val="75000"/>
              <a:buFontTx/>
              <a:buNone/>
              <a:defRPr sz="1200" kern="1200" cap="all" spc="70" baseline="0">
                <a:solidFill>
                  <a:srgbClr val="400080"/>
                </a:solidFill>
                <a:latin typeface="+mn-lt"/>
                <a:ea typeface="MS PGothic" pitchFamily="34" charset="-128"/>
                <a:cs typeface="MS PGothic" charset="0"/>
              </a:defRPr>
            </a:lvl1pPr>
            <a:lvl2pPr marL="0" indent="0" algn="l" defTabSz="457200" rtl="0" eaLnBrk="1" fontAlgn="base" hangingPunct="1">
              <a:lnSpc>
                <a:spcPct val="110000"/>
              </a:lnSpc>
              <a:spcBef>
                <a:spcPts val="500"/>
              </a:spcBef>
              <a:spcAft>
                <a:spcPts val="600"/>
              </a:spcAft>
              <a:buSzPct val="75000"/>
              <a:buFontTx/>
              <a:buNone/>
              <a:defRPr sz="1000" kern="1200">
                <a:solidFill>
                  <a:srgbClr val="4C4C4C"/>
                </a:solidFill>
                <a:latin typeface="+mn-lt"/>
                <a:ea typeface="MS PGothic" pitchFamily="34" charset="-128"/>
                <a:cs typeface="MS PGothic" charset="0"/>
              </a:defRPr>
            </a:lvl2pPr>
            <a:lvl3pPr marL="164592" indent="0" algn="l" defTabSz="457200" rtl="0" eaLnBrk="1" fontAlgn="base" hangingPunct="1">
              <a:lnSpc>
                <a:spcPct val="110000"/>
              </a:lnSpc>
              <a:spcBef>
                <a:spcPts val="500"/>
              </a:spcBef>
              <a:spcAft>
                <a:spcPts val="600"/>
              </a:spcAft>
              <a:buSzPct val="75000"/>
              <a:buFontTx/>
              <a:buNone/>
              <a:defRPr sz="1000" kern="1200">
                <a:solidFill>
                  <a:srgbClr val="4C4C4C"/>
                </a:solidFill>
                <a:latin typeface="+mn-lt"/>
                <a:ea typeface="MS PGothic" pitchFamily="34" charset="-128"/>
                <a:cs typeface="MS PGothic" charset="0"/>
              </a:defRPr>
            </a:lvl3pPr>
            <a:lvl4pPr marL="347472" indent="0" algn="l" defTabSz="457200" rtl="0" eaLnBrk="1" fontAlgn="base" hangingPunct="1">
              <a:lnSpc>
                <a:spcPct val="110000"/>
              </a:lnSpc>
              <a:spcBef>
                <a:spcPts val="500"/>
              </a:spcBef>
              <a:spcAft>
                <a:spcPts val="600"/>
              </a:spcAft>
              <a:buSzPct val="75000"/>
              <a:buFontTx/>
              <a:buNone/>
              <a:defRPr sz="1000" kern="1200">
                <a:solidFill>
                  <a:srgbClr val="FF8F00"/>
                </a:solidFill>
                <a:latin typeface="+mn-lt"/>
                <a:ea typeface="MS PGothic" pitchFamily="34" charset="-128"/>
                <a:cs typeface="MS PGothic" charset="0"/>
              </a:defRPr>
            </a:lvl4pPr>
            <a:lvl5pPr marL="347472" indent="0" algn="l" defTabSz="457200" rtl="0" eaLnBrk="1" fontAlgn="base" hangingPunct="1">
              <a:lnSpc>
                <a:spcPct val="110000"/>
              </a:lnSpc>
              <a:spcBef>
                <a:spcPts val="500"/>
              </a:spcBef>
              <a:spcAft>
                <a:spcPts val="600"/>
              </a:spcAft>
              <a:buSzPct val="75000"/>
              <a:buFontTx/>
              <a:buNone/>
              <a:defRPr sz="1000" kern="1200">
                <a:solidFill>
                  <a:srgbClr val="FF8F00"/>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POLICY</a:t>
            </a:r>
            <a:endParaRPr lang="en-US" dirty="0"/>
          </a:p>
        </p:txBody>
      </p:sp>
      <p:cxnSp>
        <p:nvCxnSpPr>
          <p:cNvPr id="17" name="Straight Connector 16"/>
          <p:cNvCxnSpPr/>
          <p:nvPr/>
        </p:nvCxnSpPr>
        <p:spPr>
          <a:xfrm>
            <a:off x="434472" y="1800496"/>
            <a:ext cx="2558625"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3176695" y="1800496"/>
            <a:ext cx="2558625"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896304" y="1800496"/>
            <a:ext cx="2558625"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62100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Effect transition="in" filter="fade">
                                      <p:cBhvr>
                                        <p:cTn id="36" dur="500"/>
                                        <p:tgtEl>
                                          <p:spTgt spid="4">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Effect transition="in" filter="fade">
                                      <p:cBhvr>
                                        <p:cTn id="41" dur="500"/>
                                        <p:tgtEl>
                                          <p:spTgt spid="4">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500"/>
                            </p:stCondLst>
                            <p:childTnLst>
                              <p:par>
                                <p:cTn id="48" presetID="22" presetClass="entr" presetSubtype="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par>
                                <p:cTn id="51" presetID="10" presetClass="entr" presetSubtype="0" fill="hold" nodeType="withEffect">
                                  <p:stCondLst>
                                    <p:cond delay="0"/>
                                  </p:stCondLst>
                                  <p:childTnLst>
                                    <p:set>
                                      <p:cBhvr>
                                        <p:cTn id="52" dur="1" fill="hold">
                                          <p:stCondLst>
                                            <p:cond delay="0"/>
                                          </p:stCondLst>
                                        </p:cTn>
                                        <p:tgtEl>
                                          <p:spTgt spid="8">
                                            <p:txEl>
                                              <p:pRg st="0" end="0"/>
                                            </p:txEl>
                                          </p:spTgt>
                                        </p:tgtEl>
                                        <p:attrNameLst>
                                          <p:attrName>style.visibility</p:attrName>
                                        </p:attrNameLst>
                                      </p:cBhvr>
                                      <p:to>
                                        <p:strVal val="visible"/>
                                      </p:to>
                                    </p:set>
                                    <p:animEffect transition="in" filter="fade">
                                      <p:cBhvr>
                                        <p:cTn id="5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P spid="9"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6704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Teacher </a:t>
            </a:r>
            <a:r>
              <a:rPr lang="en-US" sz="3200" dirty="0" smtClean="0"/>
              <a:t>Evaluation Policy Implementation &amp; Local </a:t>
            </a:r>
            <a:r>
              <a:rPr lang="en-US" sz="3200" dirty="0"/>
              <a:t>Flexibility: </a:t>
            </a:r>
            <a:r>
              <a:rPr lang="en-US" sz="3200" dirty="0" smtClean="0"/>
              <a:t>Burden </a:t>
            </a:r>
            <a:r>
              <a:rPr lang="en-US" sz="3200" dirty="0"/>
              <a:t>or Benefit?</a:t>
            </a:r>
          </a:p>
        </p:txBody>
      </p:sp>
      <p:sp>
        <p:nvSpPr>
          <p:cNvPr id="3" name="Text Placeholder 2"/>
          <p:cNvSpPr>
            <a:spLocks noGrp="1"/>
          </p:cNvSpPr>
          <p:nvPr>
            <p:ph type="body" idx="1"/>
          </p:nvPr>
        </p:nvSpPr>
        <p:spPr/>
        <p:txBody>
          <a:bodyPr/>
          <a:lstStyle/>
          <a:p>
            <a:r>
              <a:rPr lang="en-US" dirty="0"/>
              <a:t>Research </a:t>
            </a:r>
            <a:r>
              <a:rPr lang="en-US" dirty="0" smtClean="0"/>
              <a:t>Report</a:t>
            </a:r>
            <a:endParaRPr lang="en-US" dirty="0"/>
          </a:p>
        </p:txBody>
      </p:sp>
      <p:sp>
        <p:nvSpPr>
          <p:cNvPr id="4" name="Text Placeholder 2"/>
          <p:cNvSpPr txBox="1">
            <a:spLocks/>
          </p:cNvSpPr>
          <p:nvPr/>
        </p:nvSpPr>
        <p:spPr bwMode="auto">
          <a:xfrm>
            <a:off x="722313" y="713988"/>
            <a:ext cx="7772400" cy="385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marL="0" indent="0" algn="l" defTabSz="457200" rtl="0" eaLnBrk="1" fontAlgn="base" hangingPunct="1">
              <a:spcBef>
                <a:spcPct val="20000"/>
              </a:spcBef>
              <a:spcAft>
                <a:spcPct val="0"/>
              </a:spcAft>
              <a:buFont typeface="Arial" charset="0"/>
              <a:buNone/>
              <a:defRPr sz="2000" kern="1200">
                <a:solidFill>
                  <a:srgbClr val="88DA47"/>
                </a:solidFill>
                <a:latin typeface="+mn-lt"/>
                <a:ea typeface="MS PGothic" pitchFamily="34" charset="-128"/>
                <a:cs typeface="MS PGothic" charset="0"/>
              </a:defRPr>
            </a:lvl1pPr>
            <a:lvl2pPr marL="457200" indent="0" algn="l" defTabSz="457200" rtl="0" eaLnBrk="1" fontAlgn="base" hangingPunct="1">
              <a:spcBef>
                <a:spcPct val="20000"/>
              </a:spcBef>
              <a:spcAft>
                <a:spcPct val="0"/>
              </a:spcAft>
              <a:buFont typeface="Arial" charset="0"/>
              <a:buNone/>
              <a:defRPr sz="1800" kern="1200">
                <a:solidFill>
                  <a:schemeClr val="tx1">
                    <a:tint val="75000"/>
                  </a:schemeClr>
                </a:solidFill>
                <a:latin typeface="+mn-lt"/>
                <a:ea typeface="MS PGothic" pitchFamily="34" charset="-128"/>
                <a:cs typeface="MS PGothic" charset="0"/>
              </a:defRPr>
            </a:lvl2pPr>
            <a:lvl3pPr marL="914400" indent="0" algn="l" defTabSz="457200" rtl="0" eaLnBrk="1" fontAlgn="base" hangingPunct="1">
              <a:spcBef>
                <a:spcPct val="20000"/>
              </a:spcBef>
              <a:spcAft>
                <a:spcPct val="0"/>
              </a:spcAft>
              <a:buFont typeface="Arial" charset="0"/>
              <a:buNone/>
              <a:defRPr sz="1600" kern="1200">
                <a:solidFill>
                  <a:schemeClr val="tx1">
                    <a:tint val="75000"/>
                  </a:schemeClr>
                </a:solidFill>
                <a:latin typeface="+mn-lt"/>
                <a:ea typeface="MS PGothic" pitchFamily="34" charset="-128"/>
                <a:cs typeface="MS PGothic" charset="0"/>
              </a:defRPr>
            </a:lvl3pPr>
            <a:lvl4pPr marL="1371600" indent="0" algn="l" defTabSz="457200" rtl="0" eaLnBrk="1" fontAlgn="base" hangingPunct="1">
              <a:spcBef>
                <a:spcPct val="20000"/>
              </a:spcBef>
              <a:spcAft>
                <a:spcPct val="0"/>
              </a:spcAft>
              <a:buFont typeface="Arial" charset="0"/>
              <a:buNone/>
              <a:defRPr sz="1400" kern="1200">
                <a:solidFill>
                  <a:schemeClr val="tx1">
                    <a:tint val="75000"/>
                  </a:schemeClr>
                </a:solidFill>
                <a:latin typeface="+mn-lt"/>
                <a:ea typeface="MS PGothic" pitchFamily="34" charset="-128"/>
                <a:cs typeface="MS PGothic" charset="0"/>
              </a:defRPr>
            </a:lvl4pPr>
            <a:lvl5pPr marL="1828800" indent="0" algn="l" defTabSz="457200" rtl="0" eaLnBrk="1" fontAlgn="base" hangingPunct="1">
              <a:spcBef>
                <a:spcPct val="20000"/>
              </a:spcBef>
              <a:spcAft>
                <a:spcPct val="0"/>
              </a:spcAft>
              <a:buFont typeface="Arial" charset="0"/>
              <a:buNone/>
              <a:defRPr sz="1400" kern="1200">
                <a:solidFill>
                  <a:schemeClr val="tx1">
                    <a:tint val="75000"/>
                  </a:schemeClr>
                </a:solidFill>
                <a:latin typeface="+mn-lt"/>
                <a:ea typeface="MS PGothic" pitchFamily="34" charset="-128"/>
                <a:cs typeface="MS PGothic" charset="0"/>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sz="1400" dirty="0" smtClean="0">
                <a:solidFill>
                  <a:schemeClr val="bg1"/>
                </a:solidFill>
              </a:rPr>
              <a:t>November 2013</a:t>
            </a:r>
            <a:endParaRPr lang="en-US" sz="1400" dirty="0">
              <a:solidFill>
                <a:schemeClr val="bg1"/>
              </a:solidFill>
            </a:endParaRPr>
          </a:p>
        </p:txBody>
      </p:sp>
    </p:spTree>
    <p:extLst>
      <p:ext uri="{BB962C8B-B14F-4D97-AF65-F5344CB8AC3E}">
        <p14:creationId xmlns:p14="http://schemas.microsoft.com/office/powerpoint/2010/main" val="23279165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8547" y="461340"/>
            <a:ext cx="8468524" cy="412775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30000"/>
              </a:lnSpc>
            </a:pPr>
            <a:r>
              <a:rPr lang="en-US" b="1" i="1" dirty="0">
                <a:solidFill>
                  <a:srgbClr val="400080"/>
                </a:solidFill>
                <a:latin typeface="Baskerville"/>
                <a:cs typeface="Baskerville"/>
              </a:rPr>
              <a:t>Sponsored by: </a:t>
            </a:r>
            <a:r>
              <a:rPr lang="en-US" sz="2400" dirty="0">
                <a:solidFill>
                  <a:srgbClr val="400080"/>
                </a:solidFill>
                <a:latin typeface="+mj-lt"/>
              </a:rPr>
              <a:t/>
            </a:r>
            <a:br>
              <a:rPr lang="en-US" sz="2400" dirty="0">
                <a:solidFill>
                  <a:srgbClr val="400080"/>
                </a:solidFill>
                <a:latin typeface="+mj-lt"/>
              </a:rPr>
            </a:br>
            <a:r>
              <a:rPr lang="en-US" sz="2400" dirty="0">
                <a:solidFill>
                  <a:srgbClr val="400080"/>
                </a:solidFill>
                <a:latin typeface="+mj-lt"/>
              </a:rPr>
              <a:t>School Improvement Network</a:t>
            </a:r>
          </a:p>
          <a:p>
            <a:pPr algn="ctr">
              <a:lnSpc>
                <a:spcPct val="130000"/>
              </a:lnSpc>
            </a:pPr>
            <a:r>
              <a:rPr lang="en-US" sz="2400" dirty="0">
                <a:solidFill>
                  <a:srgbClr val="400080"/>
                </a:solidFill>
                <a:latin typeface="+mj-lt"/>
              </a:rPr>
              <a:t>+</a:t>
            </a:r>
          </a:p>
          <a:p>
            <a:pPr algn="ctr">
              <a:lnSpc>
                <a:spcPct val="130000"/>
              </a:lnSpc>
            </a:pPr>
            <a:r>
              <a:rPr lang="en-US" b="1" i="1" dirty="0">
                <a:solidFill>
                  <a:srgbClr val="400080"/>
                </a:solidFill>
                <a:latin typeface="Baskerville"/>
                <a:cs typeface="Baskerville"/>
              </a:rPr>
              <a:t>Written and researched by:</a:t>
            </a:r>
            <a:br>
              <a:rPr lang="en-US" b="1" i="1" dirty="0">
                <a:solidFill>
                  <a:srgbClr val="400080"/>
                </a:solidFill>
                <a:latin typeface="Baskerville"/>
                <a:cs typeface="Baskerville"/>
              </a:rPr>
            </a:br>
            <a:r>
              <a:rPr lang="en-US" sz="2400" dirty="0">
                <a:solidFill>
                  <a:srgbClr val="400080"/>
                </a:solidFill>
                <a:latin typeface="+mj-lt"/>
              </a:rPr>
              <a:t>CH Global Strategies, </a:t>
            </a:r>
            <a:r>
              <a:rPr lang="en-US" sz="2400" dirty="0" smtClean="0">
                <a:solidFill>
                  <a:srgbClr val="400080"/>
                </a:solidFill>
                <a:latin typeface="+mj-lt"/>
              </a:rPr>
              <a:t>LLC</a:t>
            </a:r>
            <a:endParaRPr lang="en-US" sz="2400" dirty="0">
              <a:solidFill>
                <a:srgbClr val="400080"/>
              </a:solidFill>
              <a:latin typeface="+mj-lt"/>
            </a:endParaRPr>
          </a:p>
        </p:txBody>
      </p:sp>
    </p:spTree>
    <p:extLst>
      <p:ext uri="{BB962C8B-B14F-4D97-AF65-F5344CB8AC3E}">
        <p14:creationId xmlns:p14="http://schemas.microsoft.com/office/powerpoint/2010/main" val="4405910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8547" y="461340"/>
            <a:ext cx="8468524" cy="412775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82880" algn="ctr"/>
            <a:r>
              <a:rPr lang="en-US" sz="2400" dirty="0">
                <a:solidFill>
                  <a:srgbClr val="400080"/>
                </a:solidFill>
              </a:rPr>
              <a:t>Study of 50 state </a:t>
            </a:r>
            <a:r>
              <a:rPr lang="en-US" sz="2400" dirty="0" smtClean="0">
                <a:solidFill>
                  <a:srgbClr val="400080"/>
                </a:solidFill>
              </a:rPr>
              <a:t>department</a:t>
            </a:r>
            <a:br>
              <a:rPr lang="en-US" sz="2400" dirty="0" smtClean="0">
                <a:solidFill>
                  <a:srgbClr val="400080"/>
                </a:solidFill>
              </a:rPr>
            </a:br>
            <a:r>
              <a:rPr lang="en-US" sz="2400" dirty="0" smtClean="0">
                <a:solidFill>
                  <a:srgbClr val="400080"/>
                </a:solidFill>
              </a:rPr>
              <a:t>of </a:t>
            </a:r>
            <a:r>
              <a:rPr lang="en-US" sz="2400" dirty="0">
                <a:solidFill>
                  <a:srgbClr val="400080"/>
                </a:solidFill>
              </a:rPr>
              <a:t>education officials who are responsible for implementing teacher evaluation </a:t>
            </a:r>
            <a:r>
              <a:rPr lang="en-US" sz="2400" dirty="0" smtClean="0">
                <a:solidFill>
                  <a:srgbClr val="400080"/>
                </a:solidFill>
              </a:rPr>
              <a:t>policy</a:t>
            </a:r>
            <a:endParaRPr lang="en-US" sz="2400" dirty="0">
              <a:solidFill>
                <a:srgbClr val="400080"/>
              </a:solidFill>
            </a:endParaRPr>
          </a:p>
        </p:txBody>
      </p:sp>
    </p:spTree>
    <p:extLst>
      <p:ext uri="{BB962C8B-B14F-4D97-AF65-F5344CB8AC3E}">
        <p14:creationId xmlns:p14="http://schemas.microsoft.com/office/powerpoint/2010/main" val="14982401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8547" y="461340"/>
            <a:ext cx="8468524" cy="412775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82880" algn="ctr"/>
            <a:r>
              <a:rPr lang="en-US" sz="2400" dirty="0" smtClean="0">
                <a:solidFill>
                  <a:srgbClr val="400080"/>
                </a:solidFill>
              </a:rPr>
              <a:t> How </a:t>
            </a:r>
            <a:r>
              <a:rPr lang="en-US" sz="2400" dirty="0">
                <a:solidFill>
                  <a:srgbClr val="400080"/>
                </a:solidFill>
              </a:rPr>
              <a:t>much freedom and flexibility </a:t>
            </a:r>
            <a:br>
              <a:rPr lang="en-US" sz="2400" dirty="0">
                <a:solidFill>
                  <a:srgbClr val="400080"/>
                </a:solidFill>
              </a:rPr>
            </a:br>
            <a:r>
              <a:rPr lang="en-US" sz="2400" dirty="0" smtClean="0">
                <a:solidFill>
                  <a:srgbClr val="400080"/>
                </a:solidFill>
              </a:rPr>
              <a:t>do</a:t>
            </a:r>
            <a:r>
              <a:rPr lang="en-US" sz="2400" dirty="0">
                <a:solidFill>
                  <a:srgbClr val="400080"/>
                </a:solidFill>
              </a:rPr>
              <a:t> </a:t>
            </a:r>
            <a:r>
              <a:rPr lang="en-US" sz="2400" dirty="0" smtClean="0">
                <a:solidFill>
                  <a:srgbClr val="400080"/>
                </a:solidFill>
              </a:rPr>
              <a:t>school </a:t>
            </a:r>
            <a:r>
              <a:rPr lang="en-US" sz="2400" dirty="0">
                <a:solidFill>
                  <a:srgbClr val="400080"/>
                </a:solidFill>
              </a:rPr>
              <a:t>districts and local schools </a:t>
            </a:r>
            <a:r>
              <a:rPr lang="en-US" sz="2400" dirty="0" smtClean="0">
                <a:solidFill>
                  <a:srgbClr val="400080"/>
                </a:solidFill>
              </a:rPr>
              <a:t>have to</a:t>
            </a:r>
            <a:br>
              <a:rPr lang="en-US" sz="2400" dirty="0" smtClean="0">
                <a:solidFill>
                  <a:srgbClr val="400080"/>
                </a:solidFill>
              </a:rPr>
            </a:br>
            <a:r>
              <a:rPr lang="en-US" sz="2400" dirty="0" smtClean="0">
                <a:solidFill>
                  <a:srgbClr val="400080"/>
                </a:solidFill>
              </a:rPr>
              <a:t>innovate </a:t>
            </a:r>
            <a:r>
              <a:rPr lang="en-US" sz="2400" dirty="0">
                <a:solidFill>
                  <a:srgbClr val="400080"/>
                </a:solidFill>
              </a:rPr>
              <a:t>in using </a:t>
            </a:r>
            <a:r>
              <a:rPr lang="en-US" sz="2400" dirty="0" smtClean="0">
                <a:solidFill>
                  <a:srgbClr val="400080"/>
                </a:solidFill>
              </a:rPr>
              <a:t>technology to</a:t>
            </a:r>
            <a:br>
              <a:rPr lang="en-US" sz="2400" dirty="0" smtClean="0">
                <a:solidFill>
                  <a:srgbClr val="400080"/>
                </a:solidFill>
              </a:rPr>
            </a:br>
            <a:r>
              <a:rPr lang="en-US" sz="2400" dirty="0" smtClean="0">
                <a:solidFill>
                  <a:srgbClr val="400080"/>
                </a:solidFill>
              </a:rPr>
              <a:t>achieve their professional development </a:t>
            </a:r>
            <a:r>
              <a:rPr lang="en-US" sz="2400" dirty="0">
                <a:solidFill>
                  <a:srgbClr val="400080"/>
                </a:solidFill>
              </a:rPr>
              <a:t>needs</a:t>
            </a:r>
            <a:r>
              <a:rPr lang="en-US" sz="2400" dirty="0" smtClean="0">
                <a:solidFill>
                  <a:srgbClr val="400080"/>
                </a:solidFill>
              </a:rPr>
              <a:t>?</a:t>
            </a:r>
            <a:endParaRPr lang="en-US" sz="2400" dirty="0">
              <a:solidFill>
                <a:srgbClr val="400080"/>
              </a:solidFill>
            </a:endParaRPr>
          </a:p>
        </p:txBody>
      </p:sp>
    </p:spTree>
    <p:extLst>
      <p:ext uri="{BB962C8B-B14F-4D97-AF65-F5344CB8AC3E}">
        <p14:creationId xmlns:p14="http://schemas.microsoft.com/office/powerpoint/2010/main" val="27282935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Results</a:t>
            </a:r>
            <a:endParaRPr lang="en-US" dirty="0"/>
          </a:p>
        </p:txBody>
      </p:sp>
      <p:sp>
        <p:nvSpPr>
          <p:cNvPr id="7" name="Oval 6"/>
          <p:cNvSpPr/>
          <p:nvPr/>
        </p:nvSpPr>
        <p:spPr>
          <a:xfrm>
            <a:off x="610936" y="1331273"/>
            <a:ext cx="2847358" cy="2847358"/>
          </a:xfrm>
          <a:prstGeom prst="ellipse">
            <a:avLst/>
          </a:prstGeom>
          <a:noFill/>
          <a:ln w="12700" cmpd="sng">
            <a:solidFill>
              <a:srgbClr val="88DA47"/>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ct val="110000"/>
              </a:lnSpc>
              <a:spcBef>
                <a:spcPts val="500"/>
              </a:spcBef>
              <a:spcAft>
                <a:spcPts val="600"/>
              </a:spcAft>
              <a:buSzPct val="75000"/>
            </a:pPr>
            <a:r>
              <a:rPr lang="en-US" sz="2800" dirty="0" smtClean="0">
                <a:solidFill>
                  <a:srgbClr val="400080"/>
                </a:solidFill>
                <a:ea typeface="MS PGothic" pitchFamily="34" charset="-128"/>
                <a:cs typeface="MS PGothic" charset="0"/>
              </a:rPr>
              <a:t>37 States</a:t>
            </a:r>
            <a:endParaRPr lang="en-US" sz="2800" dirty="0">
              <a:solidFill>
                <a:srgbClr val="4C4C4C"/>
              </a:solidFill>
              <a:ea typeface="MS PGothic" pitchFamily="34" charset="-128"/>
              <a:cs typeface="MS PGothic" charset="0"/>
            </a:endParaRPr>
          </a:p>
          <a:p>
            <a:pPr lvl="0" algn="ctr">
              <a:lnSpc>
                <a:spcPct val="110000"/>
              </a:lnSpc>
              <a:spcBef>
                <a:spcPts val="500"/>
              </a:spcBef>
              <a:spcAft>
                <a:spcPts val="600"/>
              </a:spcAft>
              <a:buSzPct val="75000"/>
            </a:pPr>
            <a:r>
              <a:rPr lang="en-US" sz="1400" dirty="0" smtClean="0">
                <a:solidFill>
                  <a:srgbClr val="4C4C4C"/>
                </a:solidFill>
                <a:ea typeface="MS PGothic" pitchFamily="34" charset="-128"/>
                <a:cs typeface="MS PGothic" charset="0"/>
              </a:rPr>
              <a:t>have </a:t>
            </a:r>
            <a:r>
              <a:rPr lang="en-US" sz="1400" dirty="0">
                <a:solidFill>
                  <a:srgbClr val="4C4C4C"/>
                </a:solidFill>
                <a:ea typeface="MS PGothic" pitchFamily="34" charset="-128"/>
                <a:cs typeface="MS PGothic" charset="0"/>
              </a:rPr>
              <a:t>flexibility to develop their own </a:t>
            </a:r>
            <a:r>
              <a:rPr lang="en-US" sz="1400" dirty="0" smtClean="0">
                <a:solidFill>
                  <a:srgbClr val="4C4C4C"/>
                </a:solidFill>
                <a:ea typeface="MS PGothic" pitchFamily="34" charset="-128"/>
                <a:cs typeface="MS PGothic" charset="0"/>
              </a:rPr>
              <a:t>rubric</a:t>
            </a:r>
            <a:endParaRPr lang="en-US" sz="1400" dirty="0">
              <a:solidFill>
                <a:srgbClr val="4C4C4C"/>
              </a:solidFill>
              <a:ea typeface="MS PGothic" pitchFamily="34" charset="-128"/>
              <a:cs typeface="MS PGothic" charset="0"/>
            </a:endParaRPr>
          </a:p>
        </p:txBody>
      </p:sp>
      <p:sp>
        <p:nvSpPr>
          <p:cNvPr id="9" name="Oval 8"/>
          <p:cNvSpPr/>
          <p:nvPr/>
        </p:nvSpPr>
        <p:spPr>
          <a:xfrm>
            <a:off x="3133547" y="1331273"/>
            <a:ext cx="2847358" cy="2847358"/>
          </a:xfrm>
          <a:prstGeom prst="ellipse">
            <a:avLst/>
          </a:prstGeom>
          <a:noFill/>
          <a:ln w="12700" cmpd="sng">
            <a:solidFill>
              <a:srgbClr val="88DA47"/>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ct val="110000"/>
              </a:lnSpc>
              <a:spcBef>
                <a:spcPts val="500"/>
              </a:spcBef>
              <a:spcAft>
                <a:spcPts val="600"/>
              </a:spcAft>
              <a:buSzPct val="75000"/>
            </a:pPr>
            <a:r>
              <a:rPr lang="en-US" sz="2800" dirty="0" smtClean="0">
                <a:solidFill>
                  <a:srgbClr val="400080"/>
                </a:solidFill>
                <a:ea typeface="MS PGothic" pitchFamily="34" charset="-128"/>
                <a:cs typeface="MS PGothic" charset="0"/>
              </a:rPr>
              <a:t>11 States</a:t>
            </a:r>
            <a:endParaRPr lang="en-US" sz="2800" dirty="0" smtClean="0">
              <a:solidFill>
                <a:srgbClr val="4C4C4C"/>
              </a:solidFill>
              <a:ea typeface="MS PGothic" pitchFamily="34" charset="-128"/>
              <a:cs typeface="MS PGothic" charset="0"/>
            </a:endParaRPr>
          </a:p>
          <a:p>
            <a:pPr lvl="0" algn="ctr">
              <a:lnSpc>
                <a:spcPct val="110000"/>
              </a:lnSpc>
              <a:spcBef>
                <a:spcPts val="500"/>
              </a:spcBef>
              <a:spcAft>
                <a:spcPts val="600"/>
              </a:spcAft>
              <a:buSzPct val="75000"/>
            </a:pPr>
            <a:r>
              <a:rPr lang="en-US" sz="1400" dirty="0" smtClean="0">
                <a:solidFill>
                  <a:srgbClr val="4C4C4C"/>
                </a:solidFill>
                <a:ea typeface="MS PGothic" pitchFamily="34" charset="-128"/>
                <a:cs typeface="MS PGothic" charset="0"/>
              </a:rPr>
              <a:t>have </a:t>
            </a:r>
            <a:r>
              <a:rPr lang="en-US" sz="1400" dirty="0">
                <a:solidFill>
                  <a:srgbClr val="4C4C4C"/>
                </a:solidFill>
                <a:ea typeface="MS PGothic" pitchFamily="34" charset="-128"/>
                <a:cs typeface="MS PGothic" charset="0"/>
              </a:rPr>
              <a:t>a mandated rubric to use </a:t>
            </a:r>
            <a:r>
              <a:rPr lang="en-US" sz="1400" dirty="0" smtClean="0">
                <a:solidFill>
                  <a:srgbClr val="4C4C4C"/>
                </a:solidFill>
                <a:ea typeface="MS PGothic" pitchFamily="34" charset="-128"/>
                <a:cs typeface="MS PGothic" charset="0"/>
              </a:rPr>
              <a:t>to evaluate teachers</a:t>
            </a:r>
            <a:endParaRPr lang="en-US" sz="1400" dirty="0">
              <a:solidFill>
                <a:srgbClr val="4C4C4C"/>
              </a:solidFill>
              <a:ea typeface="MS PGothic" pitchFamily="34" charset="-128"/>
              <a:cs typeface="MS PGothic" charset="0"/>
            </a:endParaRPr>
          </a:p>
        </p:txBody>
      </p:sp>
      <p:sp>
        <p:nvSpPr>
          <p:cNvPr id="10" name="Oval 9"/>
          <p:cNvSpPr/>
          <p:nvPr/>
        </p:nvSpPr>
        <p:spPr>
          <a:xfrm>
            <a:off x="5656158" y="1331273"/>
            <a:ext cx="2847358" cy="2847358"/>
          </a:xfrm>
          <a:prstGeom prst="ellipse">
            <a:avLst/>
          </a:prstGeom>
          <a:noFill/>
          <a:ln w="12700" cmpd="sng">
            <a:solidFill>
              <a:srgbClr val="88DA47"/>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ct val="110000"/>
              </a:lnSpc>
              <a:spcBef>
                <a:spcPts val="500"/>
              </a:spcBef>
              <a:spcAft>
                <a:spcPts val="600"/>
              </a:spcAft>
              <a:buSzPct val="75000"/>
            </a:pPr>
            <a:r>
              <a:rPr lang="en-US" sz="2800" dirty="0" smtClean="0">
                <a:solidFill>
                  <a:srgbClr val="400080"/>
                </a:solidFill>
                <a:ea typeface="MS PGothic" pitchFamily="34" charset="-128"/>
                <a:cs typeface="MS PGothic" charset="0"/>
              </a:rPr>
              <a:t>2 States</a:t>
            </a:r>
            <a:endParaRPr lang="en-US" sz="2800" dirty="0">
              <a:solidFill>
                <a:srgbClr val="4C4C4C"/>
              </a:solidFill>
              <a:ea typeface="MS PGothic" pitchFamily="34" charset="-128"/>
              <a:cs typeface="MS PGothic" charset="0"/>
            </a:endParaRPr>
          </a:p>
          <a:p>
            <a:pPr lvl="0" algn="ctr">
              <a:lnSpc>
                <a:spcPct val="110000"/>
              </a:lnSpc>
              <a:spcBef>
                <a:spcPts val="500"/>
              </a:spcBef>
              <a:spcAft>
                <a:spcPts val="600"/>
              </a:spcAft>
              <a:buSzPct val="75000"/>
            </a:pPr>
            <a:r>
              <a:rPr lang="en-US" sz="1400" dirty="0" smtClean="0">
                <a:solidFill>
                  <a:srgbClr val="4C4C4C"/>
                </a:solidFill>
                <a:ea typeface="MS PGothic" pitchFamily="34" charset="-128"/>
                <a:cs typeface="MS PGothic" charset="0"/>
              </a:rPr>
              <a:t>California </a:t>
            </a:r>
            <a:r>
              <a:rPr lang="en-US" sz="1400" dirty="0">
                <a:solidFill>
                  <a:srgbClr val="4C4C4C"/>
                </a:solidFill>
                <a:ea typeface="MS PGothic" pitchFamily="34" charset="-128"/>
                <a:cs typeface="MS PGothic" charset="0"/>
              </a:rPr>
              <a:t>and Iowa are still in flux or early implementation</a:t>
            </a:r>
          </a:p>
        </p:txBody>
      </p:sp>
    </p:spTree>
    <p:extLst>
      <p:ext uri="{BB962C8B-B14F-4D97-AF65-F5344CB8AC3E}">
        <p14:creationId xmlns:p14="http://schemas.microsoft.com/office/powerpoint/2010/main" val="13741139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Results</a:t>
            </a:r>
            <a:endParaRPr lang="en-US" dirty="0"/>
          </a:p>
        </p:txBody>
      </p:sp>
      <p:sp>
        <p:nvSpPr>
          <p:cNvPr id="11" name="Oval 10"/>
          <p:cNvSpPr/>
          <p:nvPr/>
        </p:nvSpPr>
        <p:spPr>
          <a:xfrm>
            <a:off x="457199" y="1662893"/>
            <a:ext cx="1495089" cy="1495089"/>
          </a:xfrm>
          <a:prstGeom prst="ellipse">
            <a:avLst/>
          </a:prstGeom>
          <a:noFill/>
          <a:ln>
            <a:solidFill>
              <a:srgbClr val="88DA47"/>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dirty="0" smtClean="0">
                <a:solidFill>
                  <a:srgbClr val="400080"/>
                </a:solidFill>
                <a:latin typeface="+mj-lt"/>
              </a:rPr>
              <a:t>DC</a:t>
            </a:r>
          </a:p>
          <a:p>
            <a:pPr algn="ctr">
              <a:defRPr/>
            </a:pPr>
            <a:r>
              <a:rPr lang="en-US" sz="900" dirty="0" smtClean="0">
                <a:solidFill>
                  <a:srgbClr val="400080"/>
                </a:solidFill>
                <a:latin typeface="+mj-lt"/>
              </a:rPr>
              <a:t>Washington D.C.</a:t>
            </a:r>
            <a:endParaRPr lang="en-US" sz="900" dirty="0">
              <a:solidFill>
                <a:srgbClr val="400080"/>
              </a:solidFill>
              <a:latin typeface="+mj-lt"/>
            </a:endParaRPr>
          </a:p>
        </p:txBody>
      </p:sp>
      <p:sp>
        <p:nvSpPr>
          <p:cNvPr id="12" name="Oval 11"/>
          <p:cNvSpPr/>
          <p:nvPr/>
        </p:nvSpPr>
        <p:spPr>
          <a:xfrm>
            <a:off x="1804101" y="1662893"/>
            <a:ext cx="1495089" cy="1495089"/>
          </a:xfrm>
          <a:prstGeom prst="ellipse">
            <a:avLst/>
          </a:prstGeom>
          <a:noFill/>
          <a:ln>
            <a:solidFill>
              <a:srgbClr val="88DA47"/>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dirty="0" smtClean="0">
                <a:solidFill>
                  <a:srgbClr val="400080"/>
                </a:solidFill>
                <a:latin typeface="+mj-lt"/>
              </a:rPr>
              <a:t>GA</a:t>
            </a:r>
          </a:p>
          <a:p>
            <a:pPr algn="ctr">
              <a:defRPr/>
            </a:pPr>
            <a:r>
              <a:rPr lang="en-US" sz="1000" dirty="0" smtClean="0">
                <a:solidFill>
                  <a:srgbClr val="400080"/>
                </a:solidFill>
                <a:latin typeface="+mj-lt"/>
              </a:rPr>
              <a:t>Georgia</a:t>
            </a:r>
            <a:endParaRPr lang="en-US" sz="1000" dirty="0">
              <a:solidFill>
                <a:srgbClr val="400080"/>
              </a:solidFill>
              <a:latin typeface="+mj-lt"/>
            </a:endParaRPr>
          </a:p>
        </p:txBody>
      </p:sp>
      <p:sp>
        <p:nvSpPr>
          <p:cNvPr id="13" name="Oval 12"/>
          <p:cNvSpPr/>
          <p:nvPr/>
        </p:nvSpPr>
        <p:spPr>
          <a:xfrm>
            <a:off x="3151003" y="1662893"/>
            <a:ext cx="1495089" cy="1495089"/>
          </a:xfrm>
          <a:prstGeom prst="ellipse">
            <a:avLst/>
          </a:prstGeom>
          <a:noFill/>
          <a:ln>
            <a:solidFill>
              <a:srgbClr val="88DA47"/>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dirty="0" smtClean="0">
                <a:solidFill>
                  <a:srgbClr val="400080"/>
                </a:solidFill>
                <a:latin typeface="+mj-lt"/>
              </a:rPr>
              <a:t>HI</a:t>
            </a:r>
          </a:p>
          <a:p>
            <a:pPr algn="ctr">
              <a:defRPr/>
            </a:pPr>
            <a:r>
              <a:rPr lang="en-US" sz="1000" dirty="0" smtClean="0">
                <a:solidFill>
                  <a:srgbClr val="400080"/>
                </a:solidFill>
                <a:latin typeface="+mj-lt"/>
              </a:rPr>
              <a:t>Hawai’i</a:t>
            </a:r>
            <a:endParaRPr lang="en-US" sz="1000" dirty="0">
              <a:solidFill>
                <a:srgbClr val="400080"/>
              </a:solidFill>
              <a:latin typeface="+mj-lt"/>
            </a:endParaRPr>
          </a:p>
        </p:txBody>
      </p:sp>
      <p:sp>
        <p:nvSpPr>
          <p:cNvPr id="14" name="Oval 13"/>
          <p:cNvSpPr/>
          <p:nvPr/>
        </p:nvSpPr>
        <p:spPr>
          <a:xfrm>
            <a:off x="4497905" y="1662893"/>
            <a:ext cx="1495089" cy="1495089"/>
          </a:xfrm>
          <a:prstGeom prst="ellipse">
            <a:avLst/>
          </a:prstGeom>
          <a:noFill/>
          <a:ln>
            <a:solidFill>
              <a:srgbClr val="88DA47"/>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dirty="0" smtClean="0">
                <a:solidFill>
                  <a:srgbClr val="400080"/>
                </a:solidFill>
                <a:latin typeface="+mj-lt"/>
              </a:rPr>
              <a:t>ID</a:t>
            </a:r>
          </a:p>
          <a:p>
            <a:pPr algn="ctr">
              <a:defRPr/>
            </a:pPr>
            <a:r>
              <a:rPr lang="en-US" sz="1000" dirty="0" smtClean="0">
                <a:solidFill>
                  <a:srgbClr val="400080"/>
                </a:solidFill>
                <a:latin typeface="+mj-lt"/>
              </a:rPr>
              <a:t>Idaho</a:t>
            </a:r>
            <a:endParaRPr lang="en-US" sz="1000" dirty="0">
              <a:solidFill>
                <a:srgbClr val="400080"/>
              </a:solidFill>
              <a:latin typeface="+mj-lt"/>
            </a:endParaRPr>
          </a:p>
        </p:txBody>
      </p:sp>
      <p:sp>
        <p:nvSpPr>
          <p:cNvPr id="15" name="Oval 14"/>
          <p:cNvSpPr/>
          <p:nvPr/>
        </p:nvSpPr>
        <p:spPr>
          <a:xfrm>
            <a:off x="5844807" y="1662893"/>
            <a:ext cx="1495089" cy="1495089"/>
          </a:xfrm>
          <a:prstGeom prst="ellipse">
            <a:avLst/>
          </a:prstGeom>
          <a:noFill/>
          <a:ln>
            <a:solidFill>
              <a:srgbClr val="88DA47"/>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dirty="0" smtClean="0">
                <a:solidFill>
                  <a:srgbClr val="400080"/>
                </a:solidFill>
                <a:latin typeface="+mj-lt"/>
              </a:rPr>
              <a:t>MS</a:t>
            </a:r>
          </a:p>
          <a:p>
            <a:pPr algn="ctr">
              <a:defRPr/>
            </a:pPr>
            <a:r>
              <a:rPr lang="en-US" sz="1000" dirty="0" smtClean="0">
                <a:solidFill>
                  <a:srgbClr val="400080"/>
                </a:solidFill>
                <a:latin typeface="+mj-lt"/>
              </a:rPr>
              <a:t>Mississippi</a:t>
            </a:r>
            <a:endParaRPr lang="en-US" sz="1000" dirty="0">
              <a:solidFill>
                <a:srgbClr val="400080"/>
              </a:solidFill>
              <a:latin typeface="+mj-lt"/>
            </a:endParaRPr>
          </a:p>
        </p:txBody>
      </p:sp>
      <p:sp>
        <p:nvSpPr>
          <p:cNvPr id="16" name="Oval 15"/>
          <p:cNvSpPr/>
          <p:nvPr/>
        </p:nvSpPr>
        <p:spPr>
          <a:xfrm>
            <a:off x="7191711" y="1662893"/>
            <a:ext cx="1495089" cy="1495089"/>
          </a:xfrm>
          <a:prstGeom prst="ellipse">
            <a:avLst/>
          </a:prstGeom>
          <a:noFill/>
          <a:ln>
            <a:solidFill>
              <a:srgbClr val="88DA47"/>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dirty="0" smtClean="0">
                <a:solidFill>
                  <a:srgbClr val="400080"/>
                </a:solidFill>
                <a:latin typeface="+mj-lt"/>
              </a:rPr>
              <a:t>NE</a:t>
            </a:r>
          </a:p>
          <a:p>
            <a:pPr algn="ctr">
              <a:defRPr/>
            </a:pPr>
            <a:r>
              <a:rPr lang="en-US" sz="1000" dirty="0" smtClean="0">
                <a:solidFill>
                  <a:srgbClr val="400080"/>
                </a:solidFill>
                <a:latin typeface="+mj-lt"/>
              </a:rPr>
              <a:t>Nebraska</a:t>
            </a:r>
            <a:endParaRPr lang="en-US" sz="1000" dirty="0">
              <a:solidFill>
                <a:srgbClr val="400080"/>
              </a:solidFill>
              <a:latin typeface="+mj-lt"/>
            </a:endParaRPr>
          </a:p>
        </p:txBody>
      </p:sp>
      <p:sp>
        <p:nvSpPr>
          <p:cNvPr id="17" name="Oval 16"/>
          <p:cNvSpPr/>
          <p:nvPr/>
        </p:nvSpPr>
        <p:spPr>
          <a:xfrm>
            <a:off x="1127991" y="2758816"/>
            <a:ext cx="1495089" cy="1495089"/>
          </a:xfrm>
          <a:prstGeom prst="ellipse">
            <a:avLst/>
          </a:prstGeom>
          <a:noFill/>
          <a:ln>
            <a:solidFill>
              <a:srgbClr val="88DA47"/>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dirty="0" smtClean="0">
                <a:solidFill>
                  <a:srgbClr val="400080"/>
                </a:solidFill>
                <a:latin typeface="+mj-lt"/>
              </a:rPr>
              <a:t>NM</a:t>
            </a:r>
          </a:p>
          <a:p>
            <a:pPr algn="ctr">
              <a:defRPr/>
            </a:pPr>
            <a:r>
              <a:rPr lang="en-US" sz="1000" dirty="0" smtClean="0">
                <a:solidFill>
                  <a:srgbClr val="400080"/>
                </a:solidFill>
                <a:latin typeface="+mj-lt"/>
              </a:rPr>
              <a:t>New Mexico</a:t>
            </a:r>
            <a:endParaRPr lang="en-US" sz="1000" dirty="0">
              <a:solidFill>
                <a:srgbClr val="400080"/>
              </a:solidFill>
              <a:latin typeface="+mj-lt"/>
            </a:endParaRPr>
          </a:p>
        </p:txBody>
      </p:sp>
      <p:sp>
        <p:nvSpPr>
          <p:cNvPr id="18" name="Oval 17"/>
          <p:cNvSpPr/>
          <p:nvPr/>
        </p:nvSpPr>
        <p:spPr>
          <a:xfrm>
            <a:off x="2476152" y="2758816"/>
            <a:ext cx="1495089" cy="1495089"/>
          </a:xfrm>
          <a:prstGeom prst="ellipse">
            <a:avLst/>
          </a:prstGeom>
          <a:noFill/>
          <a:ln>
            <a:solidFill>
              <a:srgbClr val="88DA47"/>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dirty="0" smtClean="0">
                <a:solidFill>
                  <a:srgbClr val="400080"/>
                </a:solidFill>
                <a:latin typeface="+mj-lt"/>
              </a:rPr>
              <a:t>NC</a:t>
            </a:r>
          </a:p>
          <a:p>
            <a:pPr algn="ctr">
              <a:defRPr/>
            </a:pPr>
            <a:r>
              <a:rPr lang="en-US" sz="900" dirty="0" smtClean="0">
                <a:solidFill>
                  <a:srgbClr val="400080"/>
                </a:solidFill>
                <a:latin typeface="+mj-lt"/>
              </a:rPr>
              <a:t>North Carolina</a:t>
            </a:r>
            <a:endParaRPr lang="en-US" sz="900" dirty="0">
              <a:solidFill>
                <a:srgbClr val="400080"/>
              </a:solidFill>
              <a:latin typeface="+mj-lt"/>
            </a:endParaRPr>
          </a:p>
        </p:txBody>
      </p:sp>
      <p:sp>
        <p:nvSpPr>
          <p:cNvPr id="19" name="Oval 18"/>
          <p:cNvSpPr/>
          <p:nvPr/>
        </p:nvSpPr>
        <p:spPr>
          <a:xfrm>
            <a:off x="3824313" y="2758816"/>
            <a:ext cx="1495089" cy="1495089"/>
          </a:xfrm>
          <a:prstGeom prst="ellipse">
            <a:avLst/>
          </a:prstGeom>
          <a:noFill/>
          <a:ln>
            <a:solidFill>
              <a:srgbClr val="88DA47"/>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dirty="0" smtClean="0">
                <a:solidFill>
                  <a:srgbClr val="400080"/>
                </a:solidFill>
                <a:latin typeface="+mj-lt"/>
              </a:rPr>
              <a:t>OK</a:t>
            </a:r>
          </a:p>
          <a:p>
            <a:pPr algn="ctr">
              <a:defRPr/>
            </a:pPr>
            <a:r>
              <a:rPr lang="en-US" sz="1000" dirty="0" smtClean="0">
                <a:solidFill>
                  <a:srgbClr val="400080"/>
                </a:solidFill>
                <a:latin typeface="+mj-lt"/>
              </a:rPr>
              <a:t>Oklahoma</a:t>
            </a:r>
            <a:endParaRPr lang="en-US" sz="1000" dirty="0">
              <a:solidFill>
                <a:srgbClr val="400080"/>
              </a:solidFill>
              <a:latin typeface="+mj-lt"/>
            </a:endParaRPr>
          </a:p>
        </p:txBody>
      </p:sp>
      <p:sp>
        <p:nvSpPr>
          <p:cNvPr id="20" name="Oval 19"/>
          <p:cNvSpPr/>
          <p:nvPr/>
        </p:nvSpPr>
        <p:spPr>
          <a:xfrm>
            <a:off x="5172474" y="2758816"/>
            <a:ext cx="1495089" cy="1495089"/>
          </a:xfrm>
          <a:prstGeom prst="ellipse">
            <a:avLst/>
          </a:prstGeom>
          <a:noFill/>
          <a:ln>
            <a:solidFill>
              <a:srgbClr val="88DA47"/>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dirty="0" smtClean="0">
                <a:solidFill>
                  <a:srgbClr val="400080"/>
                </a:solidFill>
                <a:latin typeface="+mj-lt"/>
              </a:rPr>
              <a:t>WA</a:t>
            </a:r>
          </a:p>
          <a:p>
            <a:pPr algn="ctr">
              <a:defRPr/>
            </a:pPr>
            <a:r>
              <a:rPr lang="en-US" sz="1000" dirty="0" smtClean="0">
                <a:solidFill>
                  <a:srgbClr val="400080"/>
                </a:solidFill>
                <a:latin typeface="+mj-lt"/>
              </a:rPr>
              <a:t>Washington</a:t>
            </a:r>
            <a:endParaRPr lang="en-US" sz="1000" dirty="0">
              <a:solidFill>
                <a:srgbClr val="400080"/>
              </a:solidFill>
              <a:latin typeface="+mj-lt"/>
            </a:endParaRPr>
          </a:p>
        </p:txBody>
      </p:sp>
      <p:sp>
        <p:nvSpPr>
          <p:cNvPr id="21" name="Oval 20"/>
          <p:cNvSpPr/>
          <p:nvPr/>
        </p:nvSpPr>
        <p:spPr>
          <a:xfrm>
            <a:off x="6520633" y="2758816"/>
            <a:ext cx="1495089" cy="1495089"/>
          </a:xfrm>
          <a:prstGeom prst="ellipse">
            <a:avLst/>
          </a:prstGeom>
          <a:noFill/>
          <a:ln>
            <a:solidFill>
              <a:srgbClr val="88DA47"/>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dirty="0" smtClean="0">
                <a:solidFill>
                  <a:srgbClr val="400080"/>
                </a:solidFill>
                <a:latin typeface="+mj-lt"/>
              </a:rPr>
              <a:t>WV</a:t>
            </a:r>
          </a:p>
          <a:p>
            <a:pPr algn="ctr">
              <a:defRPr/>
            </a:pPr>
            <a:r>
              <a:rPr lang="en-US" sz="1000" dirty="0" smtClean="0">
                <a:solidFill>
                  <a:srgbClr val="400080"/>
                </a:solidFill>
                <a:latin typeface="+mj-lt"/>
              </a:rPr>
              <a:t>West Virginia</a:t>
            </a:r>
            <a:endParaRPr lang="en-US" sz="1000" dirty="0">
              <a:solidFill>
                <a:srgbClr val="400080"/>
              </a:solidFill>
              <a:latin typeface="+mj-lt"/>
            </a:endParaRPr>
          </a:p>
        </p:txBody>
      </p:sp>
      <p:sp>
        <p:nvSpPr>
          <p:cNvPr id="22" name="Text Placeholder 3"/>
          <p:cNvSpPr>
            <a:spLocks noGrp="1"/>
          </p:cNvSpPr>
          <p:nvPr>
            <p:ph type="body" sz="quarter" idx="12"/>
          </p:nvPr>
        </p:nvSpPr>
        <p:spPr>
          <a:xfrm>
            <a:off x="457200" y="1188816"/>
            <a:ext cx="8229600" cy="552267"/>
          </a:xfrm>
        </p:spPr>
        <p:txBody>
          <a:bodyPr lIns="91440" anchor="t" anchorCtr="0"/>
          <a:lstStyle>
            <a:lvl1pPr marL="0" indent="0" algn="l">
              <a:buFontTx/>
              <a:buNone/>
              <a:defRPr sz="1200" kern="1200" cap="all" spc="70" baseline="0">
                <a:solidFill>
                  <a:srgbClr val="400080"/>
                </a:solidFill>
              </a:defRPr>
            </a:lvl1pPr>
            <a:lvl2pPr marL="0" indent="0">
              <a:buFontTx/>
              <a:buNone/>
              <a:defRPr sz="1000"/>
            </a:lvl2pPr>
            <a:lvl3pPr marL="164592" indent="0">
              <a:buFontTx/>
              <a:buNone/>
              <a:defRPr sz="1000"/>
            </a:lvl3pPr>
            <a:lvl4pPr marL="347472" indent="0">
              <a:buFontTx/>
              <a:buNone/>
              <a:defRPr sz="1000"/>
            </a:lvl4pPr>
            <a:lvl5pPr marL="347472" indent="0">
              <a:buFontTx/>
              <a:buNone/>
              <a:defRPr sz="1000"/>
            </a:lvl5pPr>
          </a:lstStyle>
          <a:p>
            <a:pPr lvl="0"/>
            <a:r>
              <a:rPr lang="en-US" dirty="0"/>
              <a:t>States with Mandated Instrument(s) </a:t>
            </a:r>
          </a:p>
        </p:txBody>
      </p:sp>
    </p:spTree>
    <p:extLst>
      <p:ext uri="{BB962C8B-B14F-4D97-AF65-F5344CB8AC3E}">
        <p14:creationId xmlns:p14="http://schemas.microsoft.com/office/powerpoint/2010/main" val="32574202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500"/>
                                        <p:tgtEl>
                                          <p:spTgt spid="2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50"/>
                                        <p:tgtEl>
                                          <p:spTgt spid="11"/>
                                        </p:tgtEl>
                                      </p:cBhvr>
                                    </p:animEffect>
                                  </p:childTnLst>
                                </p:cTn>
                              </p:par>
                            </p:childTnLst>
                          </p:cTn>
                        </p:par>
                        <p:par>
                          <p:cTn id="16" fill="hold">
                            <p:stCondLst>
                              <p:cond delay="25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50"/>
                                        <p:tgtEl>
                                          <p:spTgt spid="12"/>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50"/>
                                        <p:tgtEl>
                                          <p:spTgt spid="13"/>
                                        </p:tgtEl>
                                      </p:cBhvr>
                                    </p:animEffect>
                                  </p:childTnLst>
                                </p:cTn>
                              </p:par>
                            </p:childTnLst>
                          </p:cTn>
                        </p:par>
                        <p:par>
                          <p:cTn id="24" fill="hold">
                            <p:stCondLst>
                              <p:cond delay="75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50"/>
                                        <p:tgtEl>
                                          <p:spTgt spid="14"/>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50"/>
                                        <p:tgtEl>
                                          <p:spTgt spid="15"/>
                                        </p:tgtEl>
                                      </p:cBhvr>
                                    </p:animEffect>
                                  </p:childTnLst>
                                </p:cTn>
                              </p:par>
                            </p:childTnLst>
                          </p:cTn>
                        </p:par>
                        <p:par>
                          <p:cTn id="32" fill="hold">
                            <p:stCondLst>
                              <p:cond delay="125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250"/>
                                        <p:tgtEl>
                                          <p:spTgt spid="16"/>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250"/>
                                        <p:tgtEl>
                                          <p:spTgt spid="17"/>
                                        </p:tgtEl>
                                      </p:cBhvr>
                                    </p:animEffect>
                                  </p:childTnLst>
                                </p:cTn>
                              </p:par>
                            </p:childTnLst>
                          </p:cTn>
                        </p:par>
                        <p:par>
                          <p:cTn id="40" fill="hold">
                            <p:stCondLst>
                              <p:cond delay="1750"/>
                            </p:stCondLst>
                            <p:childTnLst>
                              <p:par>
                                <p:cTn id="41" presetID="10"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250"/>
                                        <p:tgtEl>
                                          <p:spTgt spid="18"/>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250"/>
                                        <p:tgtEl>
                                          <p:spTgt spid="19"/>
                                        </p:tgtEl>
                                      </p:cBhvr>
                                    </p:animEffect>
                                  </p:childTnLst>
                                </p:cTn>
                              </p:par>
                            </p:childTnLst>
                          </p:cTn>
                        </p:par>
                        <p:par>
                          <p:cTn id="48" fill="hold">
                            <p:stCondLst>
                              <p:cond delay="2250"/>
                            </p:stCondLst>
                            <p:childTnLst>
                              <p:par>
                                <p:cTn id="49" presetID="10"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250"/>
                                        <p:tgtEl>
                                          <p:spTgt spid="20"/>
                                        </p:tgtEl>
                                      </p:cBhvr>
                                    </p:animEffect>
                                  </p:childTnLst>
                                </p:cTn>
                              </p:par>
                            </p:childTnLst>
                          </p:cTn>
                        </p:par>
                        <p:par>
                          <p:cTn id="52" fill="hold">
                            <p:stCondLst>
                              <p:cond delay="2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Unintended Consequences</a:t>
            </a:r>
            <a:endParaRPr lang="en-US" dirty="0"/>
          </a:p>
        </p:txBody>
      </p:sp>
      <p:sp>
        <p:nvSpPr>
          <p:cNvPr id="6" name="Content Placeholder 5"/>
          <p:cNvSpPr>
            <a:spLocks noGrp="1"/>
          </p:cNvSpPr>
          <p:nvPr>
            <p:ph sz="half" idx="1"/>
          </p:nvPr>
        </p:nvSpPr>
        <p:spPr/>
        <p:txBody>
          <a:bodyPr/>
          <a:lstStyle/>
          <a:p>
            <a:pPr lvl="0"/>
            <a:r>
              <a:rPr lang="en-US" b="1" dirty="0"/>
              <a:t>A communication gap </a:t>
            </a:r>
            <a:r>
              <a:rPr lang="en-US" dirty="0"/>
              <a:t>between states and local education agencies (LEAs</a:t>
            </a:r>
            <a:r>
              <a:rPr lang="en-US" dirty="0" smtClean="0"/>
              <a:t>) </a:t>
            </a:r>
            <a:r>
              <a:rPr lang="en-US" dirty="0"/>
              <a:t>has led a significant percentage of LEAs to </a:t>
            </a:r>
            <a:r>
              <a:rPr lang="en-US" b="1" dirty="0"/>
              <a:t>misunderstand the level of autonomy </a:t>
            </a:r>
            <a:r>
              <a:rPr lang="en-US" dirty="0"/>
              <a:t>they have in designing their own teacher practice evaluation frameworks. </a:t>
            </a:r>
          </a:p>
        </p:txBody>
      </p:sp>
      <p:sp>
        <p:nvSpPr>
          <p:cNvPr id="2" name="Content Placeholder 1"/>
          <p:cNvSpPr>
            <a:spLocks noGrp="1"/>
          </p:cNvSpPr>
          <p:nvPr>
            <p:ph sz="half" idx="2"/>
          </p:nvPr>
        </p:nvSpPr>
        <p:spPr/>
        <p:txBody>
          <a:bodyPr/>
          <a:lstStyle/>
          <a:p>
            <a:pPr lvl="0"/>
            <a:r>
              <a:rPr lang="en-US" b="1" dirty="0"/>
              <a:t>The emphasis on compliance </a:t>
            </a:r>
            <a:r>
              <a:rPr lang="en-US" dirty="0"/>
              <a:t>with ESEA Waivers at both the state and local levels – </a:t>
            </a:r>
            <a:r>
              <a:rPr lang="en-US" i="1" dirty="0"/>
              <a:t>often accompanied by tight timelines</a:t>
            </a:r>
            <a:r>
              <a:rPr lang="en-US" dirty="0"/>
              <a:t> – is leaving many LEAs little room to ensure that locally developed teacher evaluation rubrics are aligned with teacher practice to help ensure instructional improvement. </a:t>
            </a:r>
          </a:p>
        </p:txBody>
      </p:sp>
      <p:cxnSp>
        <p:nvCxnSpPr>
          <p:cNvPr id="7" name="Straight Connector 6"/>
          <p:cNvCxnSpPr/>
          <p:nvPr/>
        </p:nvCxnSpPr>
        <p:spPr>
          <a:xfrm>
            <a:off x="434472" y="1581213"/>
            <a:ext cx="8229600" cy="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14170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ubtitle 1"/>
          <p:cNvSpPr txBox="1">
            <a:spLocks/>
          </p:cNvSpPr>
          <p:nvPr/>
        </p:nvSpPr>
        <p:spPr bwMode="auto">
          <a:xfrm>
            <a:off x="550821" y="801773"/>
            <a:ext cx="7986894" cy="361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kern="1200">
                <a:solidFill>
                  <a:srgbClr val="4C4C4C"/>
                </a:solidFill>
                <a:latin typeface="+mn-lt"/>
                <a:ea typeface="MS PGothic" pitchFamily="34" charset="-128"/>
                <a:cs typeface="MS PGothic" charset="0"/>
              </a:defRPr>
            </a:lvl1pPr>
            <a:lvl2pPr marL="742950" indent="-285750" algn="l" defTabSz="457200" rtl="0" eaLnBrk="1" fontAlgn="base" hangingPunct="1">
              <a:spcBef>
                <a:spcPct val="20000"/>
              </a:spcBef>
              <a:spcAft>
                <a:spcPct val="0"/>
              </a:spcAft>
              <a:buFont typeface="Arial" charset="0"/>
              <a:buChar char="–"/>
              <a:defRPr sz="1600" kern="1200">
                <a:solidFill>
                  <a:srgbClr val="4C4C4C"/>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1200" kern="1200">
                <a:solidFill>
                  <a:srgbClr val="4C4C4C"/>
                </a:solidFill>
                <a:latin typeface="+mn-lt"/>
                <a:ea typeface="MS PGothic" pitchFamily="34" charset="-128"/>
                <a:cs typeface="MS PGothic" charset="0"/>
              </a:defRPr>
            </a:lvl3pPr>
            <a:lvl4pPr marL="1600200" indent="-228600" algn="l" defTabSz="457200" rtl="0" eaLnBrk="1" fontAlgn="base" hangingPunct="1">
              <a:spcBef>
                <a:spcPct val="20000"/>
              </a:spcBef>
              <a:spcAft>
                <a:spcPct val="0"/>
              </a:spcAft>
              <a:buFont typeface="Arial" charset="0"/>
              <a:buChar char="–"/>
              <a:defRPr sz="1200" kern="1200">
                <a:solidFill>
                  <a:srgbClr val="4C4C4C"/>
                </a:solidFill>
                <a:latin typeface="+mn-lt"/>
                <a:ea typeface="MS PGothic" pitchFamily="34" charset="-128"/>
                <a:cs typeface="MS PGothic" charset="0"/>
              </a:defRPr>
            </a:lvl4pPr>
            <a:lvl5pPr marL="2057400" indent="-228600" algn="l" defTabSz="457200" rtl="0" eaLnBrk="1" fontAlgn="base" hangingPunct="1">
              <a:spcBef>
                <a:spcPct val="20000"/>
              </a:spcBef>
              <a:spcAft>
                <a:spcPct val="0"/>
              </a:spcAft>
              <a:buFont typeface="Arial" charset="0"/>
              <a:buChar char="»"/>
              <a:defRPr sz="800" kern="1200">
                <a:solidFill>
                  <a:srgbClr val="4C4C4C"/>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pPr>
            <a:r>
              <a:rPr lang="en-US" b="1" i="1" dirty="0" smtClean="0">
                <a:solidFill>
                  <a:srgbClr val="88DA47"/>
                </a:solidFill>
                <a:latin typeface="Baskerville"/>
                <a:cs typeface="Baskerville"/>
              </a:rPr>
              <a:t>	</a:t>
            </a:r>
            <a:r>
              <a:rPr lang="en-US" sz="2400" b="1" i="1" dirty="0" smtClean="0">
                <a:latin typeface="Baskerville"/>
                <a:cs typeface="Baskerville"/>
              </a:rPr>
              <a:t>“Both </a:t>
            </a:r>
            <a:r>
              <a:rPr lang="en-US" sz="2400" b="1" i="1" dirty="0">
                <a:latin typeface="Baskerville"/>
                <a:cs typeface="Baskerville"/>
              </a:rPr>
              <a:t>states and districts have to ensure </a:t>
            </a:r>
            <a:r>
              <a:rPr lang="en-US" sz="2400" b="1" i="1" dirty="0" smtClean="0">
                <a:latin typeface="Baskerville"/>
                <a:cs typeface="Baskerville"/>
              </a:rPr>
              <a:t>that</a:t>
            </a:r>
            <a:br>
              <a:rPr lang="en-US" sz="2400" b="1" i="1" dirty="0" smtClean="0">
                <a:latin typeface="Baskerville"/>
                <a:cs typeface="Baskerville"/>
              </a:rPr>
            </a:br>
            <a:r>
              <a:rPr lang="en-US" sz="2400" b="1" i="1" dirty="0" smtClean="0">
                <a:latin typeface="Baskerville"/>
                <a:cs typeface="Baskerville"/>
              </a:rPr>
              <a:t>any </a:t>
            </a:r>
            <a:r>
              <a:rPr lang="en-US" sz="2400" b="1" i="1" dirty="0">
                <a:latin typeface="Baskerville"/>
                <a:cs typeface="Baskerville"/>
              </a:rPr>
              <a:t>system they develop is valid and reliable</a:t>
            </a:r>
            <a:r>
              <a:rPr lang="en-US" sz="2400" b="1" i="1" dirty="0" smtClean="0">
                <a:latin typeface="Baskerville"/>
                <a:cs typeface="Baskerville"/>
              </a:rPr>
              <a:t>,</a:t>
            </a:r>
            <a:br>
              <a:rPr lang="en-US" sz="2400" b="1" i="1" dirty="0" smtClean="0">
                <a:latin typeface="Baskerville"/>
                <a:cs typeface="Baskerville"/>
              </a:rPr>
            </a:br>
            <a:r>
              <a:rPr lang="en-US" sz="2400" b="1" i="1" dirty="0" smtClean="0">
                <a:latin typeface="Baskerville"/>
                <a:cs typeface="Baskerville"/>
              </a:rPr>
              <a:t>along </a:t>
            </a:r>
            <a:r>
              <a:rPr lang="en-US" sz="2400" b="1" i="1" dirty="0">
                <a:latin typeface="Baskerville"/>
                <a:cs typeface="Baskerville"/>
              </a:rPr>
              <a:t>with being legally defensible in arbitration</a:t>
            </a:r>
            <a:r>
              <a:rPr lang="en-US" sz="2400" b="1" i="1" dirty="0" smtClean="0">
                <a:latin typeface="Baskerville"/>
                <a:cs typeface="Baskerville"/>
              </a:rPr>
              <a:t>,</a:t>
            </a:r>
            <a:br>
              <a:rPr lang="en-US" sz="2400" b="1" i="1" dirty="0" smtClean="0">
                <a:latin typeface="Baskerville"/>
                <a:cs typeface="Baskerville"/>
              </a:rPr>
            </a:br>
            <a:r>
              <a:rPr lang="en-US" sz="2400" b="1" i="1" dirty="0" smtClean="0">
                <a:latin typeface="Baskerville"/>
                <a:cs typeface="Baskerville"/>
              </a:rPr>
              <a:t>and </a:t>
            </a:r>
            <a:r>
              <a:rPr lang="en-US" sz="2400" b="1" i="1" dirty="0">
                <a:latin typeface="Baskerville"/>
                <a:cs typeface="Baskerville"/>
              </a:rPr>
              <a:t>most districts are challenged by the </a:t>
            </a:r>
            <a:r>
              <a:rPr lang="en-US" sz="2400" b="1" i="1" dirty="0" smtClean="0">
                <a:latin typeface="Baskerville"/>
                <a:cs typeface="Baskerville"/>
              </a:rPr>
              <a:t>time</a:t>
            </a:r>
            <a:br>
              <a:rPr lang="en-US" sz="2400" b="1" i="1" dirty="0" smtClean="0">
                <a:latin typeface="Baskerville"/>
                <a:cs typeface="Baskerville"/>
              </a:rPr>
            </a:br>
            <a:r>
              <a:rPr lang="en-US" sz="2400" b="1" i="1" dirty="0" smtClean="0">
                <a:latin typeface="Baskerville"/>
                <a:cs typeface="Baskerville"/>
              </a:rPr>
              <a:t>and </a:t>
            </a:r>
            <a:r>
              <a:rPr lang="en-US" sz="2400" b="1" i="1" dirty="0">
                <a:latin typeface="Baskerville"/>
                <a:cs typeface="Baskerville"/>
              </a:rPr>
              <a:t>resources it takes to do </a:t>
            </a:r>
            <a:r>
              <a:rPr lang="en-US" sz="2400" b="1" i="1" dirty="0" smtClean="0">
                <a:latin typeface="Baskerville"/>
                <a:cs typeface="Baskerville"/>
              </a:rPr>
              <a:t>this</a:t>
            </a:r>
            <a:r>
              <a:rPr lang="en-US" sz="2400" b="1" i="1" dirty="0">
                <a:latin typeface="Baskerville"/>
                <a:cs typeface="Baskerville"/>
              </a:rPr>
              <a:t>.</a:t>
            </a:r>
            <a:r>
              <a:rPr lang="en-US" sz="2400" b="1" i="1" dirty="0" smtClean="0">
                <a:latin typeface="Baskerville"/>
                <a:cs typeface="Baskerville"/>
              </a:rPr>
              <a:t>” </a:t>
            </a:r>
            <a:endParaRPr lang="en-US" sz="2400" b="1" i="1" dirty="0">
              <a:latin typeface="Baskerville"/>
              <a:cs typeface="Baskerville"/>
            </a:endParaRPr>
          </a:p>
          <a:p>
            <a:pPr marL="0" indent="0" algn="ctr">
              <a:buNone/>
            </a:pPr>
            <a:endParaRPr lang="en-US" dirty="0" smtClean="0">
              <a:solidFill>
                <a:srgbClr val="88DA47"/>
              </a:solidFill>
              <a:cs typeface="Baskerville"/>
            </a:endParaRPr>
          </a:p>
          <a:p>
            <a:pPr marL="0" indent="0" algn="ctr">
              <a:lnSpc>
                <a:spcPct val="110000"/>
              </a:lnSpc>
              <a:buNone/>
            </a:pPr>
            <a:r>
              <a:rPr lang="en-US" sz="1400" dirty="0" smtClean="0">
                <a:solidFill>
                  <a:srgbClr val="88DA47"/>
                </a:solidFill>
                <a:cs typeface="Baskerville"/>
              </a:rPr>
              <a:t>– </a:t>
            </a:r>
            <a:r>
              <a:rPr lang="en-US" sz="1400" b="1" dirty="0" smtClean="0">
                <a:solidFill>
                  <a:srgbClr val="88DA47"/>
                </a:solidFill>
                <a:cs typeface="Baskerville"/>
              </a:rPr>
              <a:t>Janice </a:t>
            </a:r>
            <a:r>
              <a:rPr lang="en-US" sz="1400" b="1" dirty="0" err="1">
                <a:solidFill>
                  <a:srgbClr val="88DA47"/>
                </a:solidFill>
                <a:cs typeface="Baskerville"/>
              </a:rPr>
              <a:t>Poda</a:t>
            </a:r>
            <a:r>
              <a:rPr lang="en-US" sz="1400" dirty="0">
                <a:solidFill>
                  <a:srgbClr val="88DA47"/>
                </a:solidFill>
                <a:cs typeface="Baskerville"/>
              </a:rPr>
              <a:t>, </a:t>
            </a:r>
            <a:r>
              <a:rPr lang="en-US" sz="1400" dirty="0" smtClean="0">
                <a:solidFill>
                  <a:srgbClr val="88DA47"/>
                </a:solidFill>
                <a:cs typeface="Baskerville"/>
              </a:rPr>
              <a:t/>
            </a:r>
            <a:br>
              <a:rPr lang="en-US" sz="1400" dirty="0" smtClean="0">
                <a:solidFill>
                  <a:srgbClr val="88DA47"/>
                </a:solidFill>
                <a:cs typeface="Baskerville"/>
              </a:rPr>
            </a:br>
            <a:r>
              <a:rPr lang="en-US" sz="1400" dirty="0" smtClean="0">
                <a:solidFill>
                  <a:srgbClr val="88DA47"/>
                </a:solidFill>
                <a:cs typeface="Baskerville"/>
              </a:rPr>
              <a:t>Strategic </a:t>
            </a:r>
            <a:r>
              <a:rPr lang="en-US" sz="1400" dirty="0">
                <a:solidFill>
                  <a:srgbClr val="88DA47"/>
                </a:solidFill>
                <a:cs typeface="Baskerville"/>
              </a:rPr>
              <a:t>I</a:t>
            </a:r>
            <a:r>
              <a:rPr lang="en-US" sz="1400" dirty="0" smtClean="0">
                <a:solidFill>
                  <a:srgbClr val="88DA47"/>
                </a:solidFill>
                <a:cs typeface="Baskerville"/>
              </a:rPr>
              <a:t>nitiative Director</a:t>
            </a:r>
            <a:r>
              <a:rPr lang="en-US" sz="1400" dirty="0">
                <a:solidFill>
                  <a:srgbClr val="88DA47"/>
                </a:solidFill>
                <a:cs typeface="Baskerville"/>
              </a:rPr>
              <a:t>, </a:t>
            </a:r>
            <a:r>
              <a:rPr lang="en-US" sz="1400" dirty="0" smtClean="0">
                <a:solidFill>
                  <a:srgbClr val="88DA47"/>
                </a:solidFill>
                <a:cs typeface="Baskerville"/>
              </a:rPr>
              <a:t>Education Workforce,</a:t>
            </a:r>
            <a:br>
              <a:rPr lang="en-US" sz="1400" dirty="0" smtClean="0">
                <a:solidFill>
                  <a:srgbClr val="88DA47"/>
                </a:solidFill>
                <a:cs typeface="Baskerville"/>
              </a:rPr>
            </a:br>
            <a:r>
              <a:rPr lang="en-US" sz="1400" dirty="0" smtClean="0">
                <a:solidFill>
                  <a:srgbClr val="88DA47"/>
                </a:solidFill>
                <a:cs typeface="Baskerville"/>
              </a:rPr>
              <a:t>Council </a:t>
            </a:r>
            <a:r>
              <a:rPr lang="en-US" sz="1400" dirty="0">
                <a:solidFill>
                  <a:srgbClr val="88DA47"/>
                </a:solidFill>
                <a:cs typeface="Baskerville"/>
              </a:rPr>
              <a:t>of Chief State School Officers. </a:t>
            </a:r>
          </a:p>
        </p:txBody>
      </p:sp>
    </p:spTree>
    <p:extLst>
      <p:ext uri="{BB962C8B-B14F-4D97-AF65-F5344CB8AC3E}">
        <p14:creationId xmlns:p14="http://schemas.microsoft.com/office/powerpoint/2010/main" val="19536685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theme/theme1.xml><?xml version="1.0" encoding="utf-8"?>
<a:theme xmlns:a="http://schemas.openxmlformats.org/drawingml/2006/main" name="SINET_PPT_Template">
  <a:themeElements>
    <a:clrScheme name="School Improvement Network">
      <a:dk1>
        <a:srgbClr val="636363"/>
      </a:dk1>
      <a:lt1>
        <a:sysClr val="window" lastClr="FFFFFF"/>
      </a:lt1>
      <a:dk2>
        <a:srgbClr val="636363"/>
      </a:dk2>
      <a:lt2>
        <a:srgbClr val="F8F8F8"/>
      </a:lt2>
      <a:accent1>
        <a:srgbClr val="6BCF4B"/>
      </a:accent1>
      <a:accent2>
        <a:srgbClr val="5A1ACC"/>
      </a:accent2>
      <a:accent3>
        <a:srgbClr val="0000FF"/>
      </a:accent3>
      <a:accent4>
        <a:srgbClr val="FF8000"/>
      </a:accent4>
      <a:accent5>
        <a:srgbClr val="FF0000"/>
      </a:accent5>
      <a:accent6>
        <a:srgbClr val="FFFF00"/>
      </a:accent6>
      <a:hlink>
        <a:srgbClr val="0000FF"/>
      </a:hlink>
      <a:folHlink>
        <a:srgbClr val="00000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a:spPr>
      <a:bodyPr vert="horz" wrap="square" lIns="91440" tIns="45720" rIns="91440" bIns="45720" numCol="1" anchor="ctr" anchorCtr="0" compatLnSpc="1">
        <a:prstTxWarp prst="textNoShape">
          <a:avLst/>
        </a:prstTxWarp>
      </a:bodyPr>
      <a:lstStyle>
        <a:defPPr marL="0" indent="0" algn="ctr">
          <a:buNone/>
          <a:defRPr sz="12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SINET_PPT_Template.potx</Template>
  <TotalTime>7680</TotalTime>
  <Words>1092</Words>
  <Application>Microsoft Macintosh PowerPoint</Application>
  <PresentationFormat>On-screen Show (16:9)</PresentationFormat>
  <Paragraphs>128</Paragraphs>
  <Slides>16</Slides>
  <Notes>9</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SINET_PPT_Template</vt:lpstr>
      <vt:lpstr>PowerPoint Presentation</vt:lpstr>
      <vt:lpstr>Teacher Evaluation Policy Implementation &amp; Local Flexibility: Burden or Benefit?</vt:lpstr>
      <vt:lpstr>PowerPoint Presentation</vt:lpstr>
      <vt:lpstr>PowerPoint Presentation</vt:lpstr>
      <vt:lpstr>PowerPoint Presentation</vt:lpstr>
      <vt:lpstr>The Results</vt:lpstr>
      <vt:lpstr>The Results</vt:lpstr>
      <vt:lpstr>Unintended Consequences</vt:lpstr>
      <vt:lpstr>PowerPoint Presentation</vt:lpstr>
      <vt:lpstr>50 State Survey</vt:lpstr>
      <vt:lpstr>Reasons for Confusion</vt:lpstr>
      <vt:lpstr>Teacher Survey</vt:lpstr>
      <vt:lpstr>Conclusion</vt:lpstr>
      <vt:lpstr>Implications and Further Questions</vt:lpstr>
      <vt:lpstr>Recommendations</vt:lpstr>
      <vt:lpstr>PowerPoint Presentation</vt:lpstr>
    </vt:vector>
  </TitlesOfParts>
  <Company>School Improvement Network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Galen Leith</dc:creator>
  <cp:lastModifiedBy>Abigail Shaha</cp:lastModifiedBy>
  <cp:revision>433</cp:revision>
  <dcterms:created xsi:type="dcterms:W3CDTF">2013-06-06T15:18:05Z</dcterms:created>
  <dcterms:modified xsi:type="dcterms:W3CDTF">2013-11-15T20:47:26Z</dcterms:modified>
</cp:coreProperties>
</file>