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5" r:id="rId2"/>
    <p:sldMasterId id="2147484037" r:id="rId3"/>
  </p:sldMasterIdLst>
  <p:notesMasterIdLst>
    <p:notesMasterId r:id="rId27"/>
  </p:notesMasterIdLst>
  <p:handoutMasterIdLst>
    <p:handoutMasterId r:id="rId28"/>
  </p:handoutMasterIdLst>
  <p:sldIdLst>
    <p:sldId id="424" r:id="rId4"/>
    <p:sldId id="467" r:id="rId5"/>
    <p:sldId id="658" r:id="rId6"/>
    <p:sldId id="678" r:id="rId7"/>
    <p:sldId id="668" r:id="rId8"/>
    <p:sldId id="662" r:id="rId9"/>
    <p:sldId id="661" r:id="rId10"/>
    <p:sldId id="601" r:id="rId11"/>
    <p:sldId id="606" r:id="rId12"/>
    <p:sldId id="669" r:id="rId13"/>
    <p:sldId id="677" r:id="rId14"/>
    <p:sldId id="680" r:id="rId15"/>
    <p:sldId id="673" r:id="rId16"/>
    <p:sldId id="664" r:id="rId17"/>
    <p:sldId id="674" r:id="rId18"/>
    <p:sldId id="675" r:id="rId19"/>
    <p:sldId id="676" r:id="rId20"/>
    <p:sldId id="665" r:id="rId21"/>
    <p:sldId id="666" r:id="rId22"/>
    <p:sldId id="682" r:id="rId23"/>
    <p:sldId id="683" r:id="rId24"/>
    <p:sldId id="684" r:id="rId25"/>
    <p:sldId id="657" r:id="rId26"/>
  </p:sldIdLst>
  <p:sldSz cx="9144000" cy="6858000" type="screen4x3"/>
  <p:notesSz cx="6858000" cy="938212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ree Chauhan" initials="SC" lastIdx="1" clrIdx="0"/>
  <p:cmAuthor id="1" name="newsig" initials="n" lastIdx="12" clrIdx="1"/>
  <p:cmAuthor id="2" name="mohara" initials="mo" lastIdx="4" clrIdx="2"/>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6B6B6B"/>
    <a:srgbClr val="0091B2"/>
    <a:srgbClr val="E4A11B"/>
    <a:srgbClr val="FFCC00"/>
    <a:srgbClr val="2E7084"/>
    <a:srgbClr val="DD4F23"/>
    <a:srgbClr val="1D91B1"/>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5" autoAdjust="0"/>
    <p:restoredTop sz="83028" autoAdjust="0"/>
  </p:normalViewPr>
  <p:slideViewPr>
    <p:cSldViewPr snapToObjects="1">
      <p:cViewPr varScale="1">
        <p:scale>
          <a:sx n="36" d="100"/>
          <a:sy n="36" d="100"/>
        </p:scale>
        <p:origin x="-1470" y="-84"/>
      </p:cViewPr>
      <p:guideLst>
        <p:guide orient="horz" pos="810"/>
        <p:guide pos="5528"/>
      </p:guideLst>
    </p:cSldViewPr>
  </p:slideViewPr>
  <p:outlineViewPr>
    <p:cViewPr>
      <p:scale>
        <a:sx n="33" d="100"/>
        <a:sy n="33" d="100"/>
      </p:scale>
      <p:origin x="0" y="6276"/>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9E9C46-72BD-4F19-9391-7FD52A037C5F}" type="doc">
      <dgm:prSet loTypeId="urn:microsoft.com/office/officeart/2005/8/layout/hierarchy4" loCatId="hierarchy" qsTypeId="urn:microsoft.com/office/officeart/2005/8/quickstyle/simple1" qsCatId="simple" csTypeId="urn:microsoft.com/office/officeart/2005/8/colors/accent4_3" csCatId="accent4" phldr="1"/>
      <dgm:spPr/>
      <dgm:t>
        <a:bodyPr/>
        <a:lstStyle/>
        <a:p>
          <a:endParaRPr lang="en-US"/>
        </a:p>
      </dgm:t>
    </dgm:pt>
    <dgm:pt modelId="{0BFEC2C1-1AC3-4853-A757-FB681D550F7B}">
      <dgm:prSet phldrT="[Text]">
        <dgm:style>
          <a:lnRef idx="2">
            <a:schemeClr val="accent5"/>
          </a:lnRef>
          <a:fillRef idx="1">
            <a:schemeClr val="lt1"/>
          </a:fillRef>
          <a:effectRef idx="0">
            <a:schemeClr val="accent5"/>
          </a:effectRef>
          <a:fontRef idx="minor">
            <a:schemeClr val="dk1"/>
          </a:fontRef>
        </dgm:style>
      </dgm:prSet>
      <dgm:spPr>
        <a:ln w="57150"/>
      </dgm:spPr>
      <dgm:t>
        <a:bodyPr/>
        <a:lstStyle/>
        <a:p>
          <a:r>
            <a:rPr lang="en-US" dirty="0" smtClean="0">
              <a:solidFill>
                <a:schemeClr val="tx1"/>
              </a:solidFill>
            </a:rPr>
            <a:t>Students are on-track or ready for college and careers </a:t>
          </a:r>
          <a:endParaRPr lang="en-US" dirty="0">
            <a:solidFill>
              <a:schemeClr val="tx1"/>
            </a:solidFill>
          </a:endParaRPr>
        </a:p>
      </dgm:t>
    </dgm:pt>
    <dgm:pt modelId="{FD52AF77-3F3B-4ED9-8064-11AFF5803947}" type="parTrans" cxnId="{EEBC79FD-B319-4A7C-AA2B-B28E293A99B3}">
      <dgm:prSet/>
      <dgm:spPr/>
      <dgm:t>
        <a:bodyPr/>
        <a:lstStyle/>
        <a:p>
          <a:endParaRPr lang="en-US"/>
        </a:p>
      </dgm:t>
    </dgm:pt>
    <dgm:pt modelId="{B72263C7-AB61-405C-9180-35815214FEB7}" type="sibTrans" cxnId="{EEBC79FD-B319-4A7C-AA2B-B28E293A99B3}">
      <dgm:prSet/>
      <dgm:spPr/>
      <dgm:t>
        <a:bodyPr/>
        <a:lstStyle/>
        <a:p>
          <a:endParaRPr lang="en-US"/>
        </a:p>
      </dgm:t>
    </dgm:pt>
    <dgm:pt modelId="{5C084ED3-FB46-404D-9066-B9F98F6C1326}">
      <dgm:prSet phldrT="[Text]"/>
      <dgm:spPr>
        <a:solidFill>
          <a:srgbClr val="78488E"/>
        </a:solidFill>
      </dgm:spPr>
      <dgm:t>
        <a:bodyPr/>
        <a:lstStyle/>
        <a:p>
          <a:r>
            <a:rPr lang="en-US" b="1" dirty="0" smtClean="0"/>
            <a:t>Students build and present knowledge through research and the integration, comparison, and synthesis of ideas.</a:t>
          </a:r>
          <a:endParaRPr lang="en-US" b="1" dirty="0"/>
        </a:p>
      </dgm:t>
    </dgm:pt>
    <dgm:pt modelId="{8B89319A-E72F-4B5B-8877-10543B20D14F}" type="parTrans" cxnId="{48258F0A-F23A-4793-B23C-1B90362E37B5}">
      <dgm:prSet/>
      <dgm:spPr/>
      <dgm:t>
        <a:bodyPr/>
        <a:lstStyle/>
        <a:p>
          <a:endParaRPr lang="en-US"/>
        </a:p>
      </dgm:t>
    </dgm:pt>
    <dgm:pt modelId="{C1B0E0C3-7EF5-47D2-8D6B-277C08C811DE}" type="sibTrans" cxnId="{48258F0A-F23A-4793-B23C-1B90362E37B5}">
      <dgm:prSet/>
      <dgm:spPr/>
      <dgm:t>
        <a:bodyPr/>
        <a:lstStyle/>
        <a:p>
          <a:endParaRPr lang="en-US"/>
        </a:p>
      </dgm:t>
    </dgm:pt>
    <dgm:pt modelId="{E8C09872-BA41-4A3A-838C-B8951C39903C}">
      <dgm:prSet phldrT="[Text]" custT="1"/>
      <dgm:spPr>
        <a:solidFill>
          <a:srgbClr val="0091B2">
            <a:alpha val="60000"/>
          </a:srgbClr>
        </a:solidFill>
      </dgm:spPr>
      <dgm:t>
        <a:bodyPr/>
        <a:lstStyle/>
        <a:p>
          <a:r>
            <a:rPr lang="en-US" sz="1500" b="1" dirty="0" smtClean="0"/>
            <a:t>Reading Literature</a:t>
          </a:r>
          <a:endParaRPr lang="en-US" sz="1500" b="1" dirty="0"/>
        </a:p>
      </dgm:t>
    </dgm:pt>
    <dgm:pt modelId="{8302A2A9-545E-416B-A7E7-90417E54A573}" type="sibTrans" cxnId="{BCF51E20-3ADD-43DE-8EEE-4BD3FD7E91B5}">
      <dgm:prSet/>
      <dgm:spPr/>
      <dgm:t>
        <a:bodyPr/>
        <a:lstStyle/>
        <a:p>
          <a:endParaRPr lang="en-US"/>
        </a:p>
      </dgm:t>
    </dgm:pt>
    <dgm:pt modelId="{7D81B2AE-214E-423A-8855-CD27C214A330}" type="parTrans" cxnId="{BCF51E20-3ADD-43DE-8EEE-4BD3FD7E91B5}">
      <dgm:prSet/>
      <dgm:spPr/>
      <dgm:t>
        <a:bodyPr/>
        <a:lstStyle/>
        <a:p>
          <a:endParaRPr lang="en-US"/>
        </a:p>
      </dgm:t>
    </dgm:pt>
    <dgm:pt modelId="{EF2DFE25-6C8F-45F2-9280-CD7B2402CB91}">
      <dgm:prSet phldrT="[Text]" custT="1"/>
      <dgm:spPr>
        <a:solidFill>
          <a:srgbClr val="0091B2"/>
        </a:solidFill>
      </dgm:spPr>
      <dgm:t>
        <a:bodyPr/>
        <a:lstStyle/>
        <a:p>
          <a:r>
            <a:rPr lang="en-US" sz="1800" b="1" dirty="0" smtClean="0"/>
            <a:t>Students read and comprehend a range of sufficiently complex texts independently</a:t>
          </a:r>
          <a:endParaRPr lang="en-US" sz="1800" b="1" dirty="0"/>
        </a:p>
      </dgm:t>
    </dgm:pt>
    <dgm:pt modelId="{C6F858C4-5CD0-493C-87D7-1004B6837688}" type="sibTrans" cxnId="{A8560A74-ACF1-4733-8229-408F38F143B3}">
      <dgm:prSet/>
      <dgm:spPr/>
      <dgm:t>
        <a:bodyPr/>
        <a:lstStyle/>
        <a:p>
          <a:endParaRPr lang="en-US"/>
        </a:p>
      </dgm:t>
    </dgm:pt>
    <dgm:pt modelId="{3C2666D6-AC5E-4D74-9646-708737D079D5}" type="parTrans" cxnId="{A8560A74-ACF1-4733-8229-408F38F143B3}">
      <dgm:prSet/>
      <dgm:spPr/>
      <dgm:t>
        <a:bodyPr/>
        <a:lstStyle/>
        <a:p>
          <a:endParaRPr lang="en-US"/>
        </a:p>
      </dgm:t>
    </dgm:pt>
    <dgm:pt modelId="{8C5281CD-6A8E-4EE7-AC26-E0BF2D0AC23A}">
      <dgm:prSet custT="1"/>
      <dgm:spPr>
        <a:solidFill>
          <a:schemeClr val="tx1">
            <a:lumMod val="50000"/>
            <a:lumOff val="50000"/>
          </a:schemeClr>
        </a:solidFill>
      </dgm:spPr>
      <dgm:t>
        <a:bodyPr/>
        <a:lstStyle/>
        <a:p>
          <a:r>
            <a:rPr lang="en-US" sz="1800" b="1" dirty="0" smtClean="0"/>
            <a:t>Students write effectively when using and/or analyzing sources. </a:t>
          </a:r>
          <a:endParaRPr lang="en-US" sz="1800" b="1" dirty="0"/>
        </a:p>
      </dgm:t>
    </dgm:pt>
    <dgm:pt modelId="{18A15307-BEE7-4D1B-BFDC-6C52DB3E12C3}" type="parTrans" cxnId="{B5BF4F52-4F3C-4C79-BEE8-ED8BA7A08961}">
      <dgm:prSet/>
      <dgm:spPr/>
      <dgm:t>
        <a:bodyPr/>
        <a:lstStyle/>
        <a:p>
          <a:endParaRPr lang="en-US"/>
        </a:p>
      </dgm:t>
    </dgm:pt>
    <dgm:pt modelId="{C155198B-0412-46D0-9BC7-EBA79367B558}" type="sibTrans" cxnId="{B5BF4F52-4F3C-4C79-BEE8-ED8BA7A08961}">
      <dgm:prSet/>
      <dgm:spPr/>
      <dgm:t>
        <a:bodyPr/>
        <a:lstStyle/>
        <a:p>
          <a:endParaRPr lang="en-US"/>
        </a:p>
      </dgm:t>
    </dgm:pt>
    <dgm:pt modelId="{3E961B85-882D-4308-A6CD-981DE00CD385}">
      <dgm:prSet custT="1"/>
      <dgm:spPr>
        <a:solidFill>
          <a:srgbClr val="0091B2">
            <a:alpha val="60000"/>
          </a:srgbClr>
        </a:solidFill>
      </dgm:spPr>
      <dgm:t>
        <a:bodyPr/>
        <a:lstStyle/>
        <a:p>
          <a:r>
            <a:rPr lang="en-US" sz="1400" b="1" dirty="0" smtClean="0"/>
            <a:t>Reading Informational Text</a:t>
          </a:r>
          <a:endParaRPr lang="en-US" sz="1400" b="1" dirty="0"/>
        </a:p>
      </dgm:t>
    </dgm:pt>
    <dgm:pt modelId="{DA79A859-3D10-40B8-AB73-3F2BAFA73CCA}" type="parTrans" cxnId="{82FE8227-3BAB-407C-8906-9EC67E7AEEC0}">
      <dgm:prSet/>
      <dgm:spPr/>
      <dgm:t>
        <a:bodyPr/>
        <a:lstStyle/>
        <a:p>
          <a:endParaRPr lang="en-US"/>
        </a:p>
      </dgm:t>
    </dgm:pt>
    <dgm:pt modelId="{97C21A00-B0A2-4AC8-AFBD-1171D3EF1ED3}" type="sibTrans" cxnId="{82FE8227-3BAB-407C-8906-9EC67E7AEEC0}">
      <dgm:prSet/>
      <dgm:spPr/>
      <dgm:t>
        <a:bodyPr/>
        <a:lstStyle/>
        <a:p>
          <a:endParaRPr lang="en-US"/>
        </a:p>
      </dgm:t>
    </dgm:pt>
    <dgm:pt modelId="{AEE5BAD3-80DB-42F1-8E1C-A05AE99083A6}">
      <dgm:prSet custT="1"/>
      <dgm:spPr>
        <a:solidFill>
          <a:srgbClr val="0091B2">
            <a:alpha val="60000"/>
          </a:srgbClr>
        </a:solidFill>
      </dgm:spPr>
      <dgm:t>
        <a:bodyPr/>
        <a:lstStyle/>
        <a:p>
          <a:r>
            <a:rPr lang="en-US" sz="1400" b="1" dirty="0" smtClean="0"/>
            <a:t>Vocabulary Interpretation and Use</a:t>
          </a:r>
          <a:endParaRPr lang="en-US" sz="1400" b="1" dirty="0"/>
        </a:p>
      </dgm:t>
    </dgm:pt>
    <dgm:pt modelId="{48D05EE0-45A1-495E-B5B5-6049BF97EC04}" type="parTrans" cxnId="{A65EC324-C8DA-4BDD-8DB8-60F15DB13EE9}">
      <dgm:prSet/>
      <dgm:spPr/>
      <dgm:t>
        <a:bodyPr/>
        <a:lstStyle/>
        <a:p>
          <a:endParaRPr lang="en-US"/>
        </a:p>
      </dgm:t>
    </dgm:pt>
    <dgm:pt modelId="{9FD4CE48-6B60-475F-9491-ACFD9DEACA98}" type="sibTrans" cxnId="{A65EC324-C8DA-4BDD-8DB8-60F15DB13EE9}">
      <dgm:prSet/>
      <dgm:spPr/>
      <dgm:t>
        <a:bodyPr/>
        <a:lstStyle/>
        <a:p>
          <a:endParaRPr lang="en-US"/>
        </a:p>
      </dgm:t>
    </dgm:pt>
    <dgm:pt modelId="{BA8CCB43-ABD9-406F-96FD-0F48B4C00FD3}">
      <dgm:prSet custT="1"/>
      <dgm:spPr>
        <a:solidFill>
          <a:schemeClr val="bg1">
            <a:lumMod val="65000"/>
          </a:schemeClr>
        </a:solidFill>
      </dgm:spPr>
      <dgm:t>
        <a:bodyPr/>
        <a:lstStyle/>
        <a:p>
          <a:r>
            <a:rPr lang="en-US" sz="1600" b="1" dirty="0" smtClean="0"/>
            <a:t>Written Expression</a:t>
          </a:r>
          <a:endParaRPr lang="en-US" sz="1600" b="1" dirty="0"/>
        </a:p>
      </dgm:t>
    </dgm:pt>
    <dgm:pt modelId="{2154C11F-AACF-4C40-A135-C457CAD01E17}" type="parTrans" cxnId="{6F67B847-5595-44CC-A45A-39E442201A24}">
      <dgm:prSet/>
      <dgm:spPr/>
      <dgm:t>
        <a:bodyPr/>
        <a:lstStyle/>
        <a:p>
          <a:endParaRPr lang="en-US"/>
        </a:p>
      </dgm:t>
    </dgm:pt>
    <dgm:pt modelId="{DAF3F89D-CE5F-4FEC-A3B1-369BA08DCAEC}" type="sibTrans" cxnId="{6F67B847-5595-44CC-A45A-39E442201A24}">
      <dgm:prSet/>
      <dgm:spPr/>
      <dgm:t>
        <a:bodyPr/>
        <a:lstStyle/>
        <a:p>
          <a:endParaRPr lang="en-US"/>
        </a:p>
      </dgm:t>
    </dgm:pt>
    <dgm:pt modelId="{8C33E629-E528-4673-A8C4-9DC87EEC5630}">
      <dgm:prSet custT="1"/>
      <dgm:spPr>
        <a:solidFill>
          <a:schemeClr val="bg1">
            <a:lumMod val="65000"/>
          </a:schemeClr>
        </a:solidFill>
      </dgm:spPr>
      <dgm:t>
        <a:bodyPr/>
        <a:lstStyle/>
        <a:p>
          <a:r>
            <a:rPr lang="en-US" sz="1400" b="1" dirty="0" smtClean="0"/>
            <a:t>Conventions and Knowledge of Language</a:t>
          </a:r>
          <a:endParaRPr lang="en-US" sz="1400" b="1" dirty="0"/>
        </a:p>
      </dgm:t>
    </dgm:pt>
    <dgm:pt modelId="{557AB01A-F119-462F-9D11-EC9A9BBD95F6}" type="parTrans" cxnId="{B7B31FFA-4CF1-4F72-9ECD-5C9838651BAC}">
      <dgm:prSet/>
      <dgm:spPr/>
      <dgm:t>
        <a:bodyPr/>
        <a:lstStyle/>
        <a:p>
          <a:endParaRPr lang="en-US"/>
        </a:p>
      </dgm:t>
    </dgm:pt>
    <dgm:pt modelId="{39C7089A-F5DA-4EB6-8B85-BE055C66DC4C}" type="sibTrans" cxnId="{B7B31FFA-4CF1-4F72-9ECD-5C9838651BAC}">
      <dgm:prSet/>
      <dgm:spPr/>
      <dgm:t>
        <a:bodyPr/>
        <a:lstStyle/>
        <a:p>
          <a:endParaRPr lang="en-US"/>
        </a:p>
      </dgm:t>
    </dgm:pt>
    <dgm:pt modelId="{3ED2881F-2039-4EE4-9178-15D8EF6D3E97}" type="pres">
      <dgm:prSet presAssocID="{259E9C46-72BD-4F19-9391-7FD52A037C5F}" presName="Name0" presStyleCnt="0">
        <dgm:presLayoutVars>
          <dgm:chPref val="1"/>
          <dgm:dir/>
          <dgm:animOne val="branch"/>
          <dgm:animLvl val="lvl"/>
          <dgm:resizeHandles/>
        </dgm:presLayoutVars>
      </dgm:prSet>
      <dgm:spPr/>
      <dgm:t>
        <a:bodyPr/>
        <a:lstStyle/>
        <a:p>
          <a:endParaRPr lang="en-US"/>
        </a:p>
      </dgm:t>
    </dgm:pt>
    <dgm:pt modelId="{BEA5EBA7-9E1E-4367-932B-F27EE8463C46}" type="pres">
      <dgm:prSet presAssocID="{0BFEC2C1-1AC3-4853-A757-FB681D550F7B}" presName="vertOne" presStyleCnt="0"/>
      <dgm:spPr/>
    </dgm:pt>
    <dgm:pt modelId="{CE2853C3-8D22-4EEB-99A1-326022E51770}" type="pres">
      <dgm:prSet presAssocID="{0BFEC2C1-1AC3-4853-A757-FB681D550F7B}" presName="txOne" presStyleLbl="node0" presStyleIdx="0" presStyleCnt="1" custScaleY="60050" custLinFactNeighborY="23929">
        <dgm:presLayoutVars>
          <dgm:chPref val="3"/>
        </dgm:presLayoutVars>
      </dgm:prSet>
      <dgm:spPr/>
      <dgm:t>
        <a:bodyPr/>
        <a:lstStyle/>
        <a:p>
          <a:endParaRPr lang="en-US"/>
        </a:p>
      </dgm:t>
    </dgm:pt>
    <dgm:pt modelId="{9B3D340B-F31D-4496-ABCE-BB4933FB22D5}" type="pres">
      <dgm:prSet presAssocID="{0BFEC2C1-1AC3-4853-A757-FB681D550F7B}" presName="parTransOne" presStyleCnt="0"/>
      <dgm:spPr/>
    </dgm:pt>
    <dgm:pt modelId="{61A830BD-FE61-44A1-830D-10A5288FF952}" type="pres">
      <dgm:prSet presAssocID="{0BFEC2C1-1AC3-4853-A757-FB681D550F7B}" presName="horzOne" presStyleCnt="0"/>
      <dgm:spPr/>
    </dgm:pt>
    <dgm:pt modelId="{63E4A7CB-52C2-4196-8FAD-73E7A223280C}" type="pres">
      <dgm:prSet presAssocID="{EF2DFE25-6C8F-45F2-9280-CD7B2402CB91}" presName="vertTwo" presStyleCnt="0"/>
      <dgm:spPr/>
    </dgm:pt>
    <dgm:pt modelId="{BF0C99B6-0110-4FBF-8CAF-C1BEEA48DB32}" type="pres">
      <dgm:prSet presAssocID="{EF2DFE25-6C8F-45F2-9280-CD7B2402CB91}" presName="txTwo" presStyleLbl="node2" presStyleIdx="0" presStyleCnt="3" custScaleX="93273">
        <dgm:presLayoutVars>
          <dgm:chPref val="3"/>
        </dgm:presLayoutVars>
      </dgm:prSet>
      <dgm:spPr/>
      <dgm:t>
        <a:bodyPr/>
        <a:lstStyle/>
        <a:p>
          <a:endParaRPr lang="en-US"/>
        </a:p>
      </dgm:t>
    </dgm:pt>
    <dgm:pt modelId="{CA444F59-C012-4510-8651-F5394EA473AC}" type="pres">
      <dgm:prSet presAssocID="{EF2DFE25-6C8F-45F2-9280-CD7B2402CB91}" presName="parTransTwo" presStyleCnt="0"/>
      <dgm:spPr/>
    </dgm:pt>
    <dgm:pt modelId="{5266D4E9-E8F4-4CB5-88E5-D6CBD3A91A63}" type="pres">
      <dgm:prSet presAssocID="{EF2DFE25-6C8F-45F2-9280-CD7B2402CB91}" presName="horzTwo" presStyleCnt="0"/>
      <dgm:spPr/>
    </dgm:pt>
    <dgm:pt modelId="{880CCE6D-0A6C-4D90-901D-2DC82CC80A44}" type="pres">
      <dgm:prSet presAssocID="{E8C09872-BA41-4A3A-838C-B8951C39903C}" presName="vertThree" presStyleCnt="0"/>
      <dgm:spPr/>
    </dgm:pt>
    <dgm:pt modelId="{F9EB82F5-6649-4365-8C16-35363D72439B}" type="pres">
      <dgm:prSet presAssocID="{E8C09872-BA41-4A3A-838C-B8951C39903C}" presName="txThree" presStyleLbl="node3" presStyleIdx="0" presStyleCnt="5">
        <dgm:presLayoutVars>
          <dgm:chPref val="3"/>
        </dgm:presLayoutVars>
      </dgm:prSet>
      <dgm:spPr/>
      <dgm:t>
        <a:bodyPr/>
        <a:lstStyle/>
        <a:p>
          <a:endParaRPr lang="en-US"/>
        </a:p>
      </dgm:t>
    </dgm:pt>
    <dgm:pt modelId="{3A3B78EE-615D-4C73-AE05-89DD646F8182}" type="pres">
      <dgm:prSet presAssocID="{E8C09872-BA41-4A3A-838C-B8951C39903C}" presName="horzThree" presStyleCnt="0"/>
      <dgm:spPr/>
    </dgm:pt>
    <dgm:pt modelId="{838744B4-3F01-428E-9321-83BAE5B8FC2F}" type="pres">
      <dgm:prSet presAssocID="{8302A2A9-545E-416B-A7E7-90417E54A573}" presName="sibSpaceThree" presStyleCnt="0"/>
      <dgm:spPr/>
    </dgm:pt>
    <dgm:pt modelId="{B72340EA-B2D9-4972-9420-CD819F219E99}" type="pres">
      <dgm:prSet presAssocID="{3E961B85-882D-4308-A6CD-981DE00CD385}" presName="vertThree" presStyleCnt="0"/>
      <dgm:spPr/>
    </dgm:pt>
    <dgm:pt modelId="{76E68AFD-BEEA-4EB4-B301-66695741DAF4}" type="pres">
      <dgm:prSet presAssocID="{3E961B85-882D-4308-A6CD-981DE00CD385}" presName="txThree" presStyleLbl="node3" presStyleIdx="1" presStyleCnt="5">
        <dgm:presLayoutVars>
          <dgm:chPref val="3"/>
        </dgm:presLayoutVars>
      </dgm:prSet>
      <dgm:spPr/>
      <dgm:t>
        <a:bodyPr/>
        <a:lstStyle/>
        <a:p>
          <a:endParaRPr lang="en-US"/>
        </a:p>
      </dgm:t>
    </dgm:pt>
    <dgm:pt modelId="{7B2D55AD-5CFE-485D-ABB0-AF30940DA1A0}" type="pres">
      <dgm:prSet presAssocID="{3E961B85-882D-4308-A6CD-981DE00CD385}" presName="horzThree" presStyleCnt="0"/>
      <dgm:spPr/>
    </dgm:pt>
    <dgm:pt modelId="{AE893B9D-27DD-4940-A04B-249B229735A9}" type="pres">
      <dgm:prSet presAssocID="{97C21A00-B0A2-4AC8-AFBD-1171D3EF1ED3}" presName="sibSpaceThree" presStyleCnt="0"/>
      <dgm:spPr/>
    </dgm:pt>
    <dgm:pt modelId="{EFCC8499-EC9B-4D60-B268-0488D55D8B0D}" type="pres">
      <dgm:prSet presAssocID="{AEE5BAD3-80DB-42F1-8E1C-A05AE99083A6}" presName="vertThree" presStyleCnt="0"/>
      <dgm:spPr/>
    </dgm:pt>
    <dgm:pt modelId="{0DEAF55B-653B-4602-946E-CA2345D343F5}" type="pres">
      <dgm:prSet presAssocID="{AEE5BAD3-80DB-42F1-8E1C-A05AE99083A6}" presName="txThree" presStyleLbl="node3" presStyleIdx="2" presStyleCnt="5">
        <dgm:presLayoutVars>
          <dgm:chPref val="3"/>
        </dgm:presLayoutVars>
      </dgm:prSet>
      <dgm:spPr/>
      <dgm:t>
        <a:bodyPr/>
        <a:lstStyle/>
        <a:p>
          <a:endParaRPr lang="en-US"/>
        </a:p>
      </dgm:t>
    </dgm:pt>
    <dgm:pt modelId="{654A765D-8071-4280-949D-3680CE910473}" type="pres">
      <dgm:prSet presAssocID="{AEE5BAD3-80DB-42F1-8E1C-A05AE99083A6}" presName="horzThree" presStyleCnt="0"/>
      <dgm:spPr/>
    </dgm:pt>
    <dgm:pt modelId="{878B232C-7E99-48BE-8736-1C2C471F8957}" type="pres">
      <dgm:prSet presAssocID="{C6F858C4-5CD0-493C-87D7-1004B6837688}" presName="sibSpaceTwo" presStyleCnt="0"/>
      <dgm:spPr/>
    </dgm:pt>
    <dgm:pt modelId="{0BACA4B8-6894-4B35-9126-5063244D19EE}" type="pres">
      <dgm:prSet presAssocID="{8C5281CD-6A8E-4EE7-AC26-E0BF2D0AC23A}" presName="vertTwo" presStyleCnt="0"/>
      <dgm:spPr/>
    </dgm:pt>
    <dgm:pt modelId="{FAE6083A-E99C-4838-A2E4-4229C993C0F7}" type="pres">
      <dgm:prSet presAssocID="{8C5281CD-6A8E-4EE7-AC26-E0BF2D0AC23A}" presName="txTwo" presStyleLbl="node2" presStyleIdx="1" presStyleCnt="3" custScaleX="96450" custLinFactNeighborX="-1475" custLinFactNeighborY="-1595">
        <dgm:presLayoutVars>
          <dgm:chPref val="3"/>
        </dgm:presLayoutVars>
      </dgm:prSet>
      <dgm:spPr/>
      <dgm:t>
        <a:bodyPr/>
        <a:lstStyle/>
        <a:p>
          <a:endParaRPr lang="en-US"/>
        </a:p>
      </dgm:t>
    </dgm:pt>
    <dgm:pt modelId="{42D6AEA1-CE42-4C41-B25A-F50E985CD181}" type="pres">
      <dgm:prSet presAssocID="{8C5281CD-6A8E-4EE7-AC26-E0BF2D0AC23A}" presName="parTransTwo" presStyleCnt="0"/>
      <dgm:spPr/>
    </dgm:pt>
    <dgm:pt modelId="{7B1A4462-0CAF-4BB3-8AB0-C7C3E279EA94}" type="pres">
      <dgm:prSet presAssocID="{8C5281CD-6A8E-4EE7-AC26-E0BF2D0AC23A}" presName="horzTwo" presStyleCnt="0"/>
      <dgm:spPr/>
    </dgm:pt>
    <dgm:pt modelId="{E0C11B86-6100-4B22-8176-798277A44CB4}" type="pres">
      <dgm:prSet presAssocID="{BA8CCB43-ABD9-406F-96FD-0F48B4C00FD3}" presName="vertThree" presStyleCnt="0"/>
      <dgm:spPr/>
    </dgm:pt>
    <dgm:pt modelId="{52048A83-900E-4722-983E-B23B7B5C934B}" type="pres">
      <dgm:prSet presAssocID="{BA8CCB43-ABD9-406F-96FD-0F48B4C00FD3}" presName="txThree" presStyleLbl="node3" presStyleIdx="3" presStyleCnt="5">
        <dgm:presLayoutVars>
          <dgm:chPref val="3"/>
        </dgm:presLayoutVars>
      </dgm:prSet>
      <dgm:spPr/>
      <dgm:t>
        <a:bodyPr/>
        <a:lstStyle/>
        <a:p>
          <a:endParaRPr lang="en-US"/>
        </a:p>
      </dgm:t>
    </dgm:pt>
    <dgm:pt modelId="{B9E0764D-B762-4845-B268-28203CBA68A1}" type="pres">
      <dgm:prSet presAssocID="{BA8CCB43-ABD9-406F-96FD-0F48B4C00FD3}" presName="horzThree" presStyleCnt="0"/>
      <dgm:spPr/>
    </dgm:pt>
    <dgm:pt modelId="{584CF285-F9D3-4578-9344-A352AD80FA92}" type="pres">
      <dgm:prSet presAssocID="{DAF3F89D-CE5F-4FEC-A3B1-369BA08DCAEC}" presName="sibSpaceThree" presStyleCnt="0"/>
      <dgm:spPr/>
    </dgm:pt>
    <dgm:pt modelId="{977836E2-9FAB-4143-BDC2-D2C90C76C1AE}" type="pres">
      <dgm:prSet presAssocID="{8C33E629-E528-4673-A8C4-9DC87EEC5630}" presName="vertThree" presStyleCnt="0"/>
      <dgm:spPr/>
    </dgm:pt>
    <dgm:pt modelId="{F3505574-33A9-468D-8CEF-4ADF71CB9495}" type="pres">
      <dgm:prSet presAssocID="{8C33E629-E528-4673-A8C4-9DC87EEC5630}" presName="txThree" presStyleLbl="node3" presStyleIdx="4" presStyleCnt="5">
        <dgm:presLayoutVars>
          <dgm:chPref val="3"/>
        </dgm:presLayoutVars>
      </dgm:prSet>
      <dgm:spPr/>
      <dgm:t>
        <a:bodyPr/>
        <a:lstStyle/>
        <a:p>
          <a:endParaRPr lang="en-US"/>
        </a:p>
      </dgm:t>
    </dgm:pt>
    <dgm:pt modelId="{8289B21D-63E1-4522-A6E2-135B8C0E42D9}" type="pres">
      <dgm:prSet presAssocID="{8C33E629-E528-4673-A8C4-9DC87EEC5630}" presName="horzThree" presStyleCnt="0"/>
      <dgm:spPr/>
    </dgm:pt>
    <dgm:pt modelId="{AE36F022-AAC8-4907-9796-EB182EC960B4}" type="pres">
      <dgm:prSet presAssocID="{C155198B-0412-46D0-9BC7-EBA79367B558}" presName="sibSpaceTwo" presStyleCnt="0"/>
      <dgm:spPr/>
    </dgm:pt>
    <dgm:pt modelId="{2FA0B3A4-091A-4591-87CA-BA79C0D17CF2}" type="pres">
      <dgm:prSet presAssocID="{5C084ED3-FB46-404D-9066-B9F98F6C1326}" presName="vertTwo" presStyleCnt="0"/>
      <dgm:spPr/>
    </dgm:pt>
    <dgm:pt modelId="{62F4246D-493F-4A4B-9AC1-02082E8EB325}" type="pres">
      <dgm:prSet presAssocID="{5C084ED3-FB46-404D-9066-B9F98F6C1326}" presName="txTwo" presStyleLbl="node2" presStyleIdx="2" presStyleCnt="3" custScaleX="128325" custScaleY="215427" custLinFactNeighborY="-162">
        <dgm:presLayoutVars>
          <dgm:chPref val="3"/>
        </dgm:presLayoutVars>
      </dgm:prSet>
      <dgm:spPr/>
      <dgm:t>
        <a:bodyPr/>
        <a:lstStyle/>
        <a:p>
          <a:endParaRPr lang="en-US"/>
        </a:p>
      </dgm:t>
    </dgm:pt>
    <dgm:pt modelId="{737DDBBE-A493-454C-9488-9088732724FA}" type="pres">
      <dgm:prSet presAssocID="{5C084ED3-FB46-404D-9066-B9F98F6C1326}" presName="horzTwo" presStyleCnt="0"/>
      <dgm:spPr/>
    </dgm:pt>
  </dgm:ptLst>
  <dgm:cxnLst>
    <dgm:cxn modelId="{48258F0A-F23A-4793-B23C-1B90362E37B5}" srcId="{0BFEC2C1-1AC3-4853-A757-FB681D550F7B}" destId="{5C084ED3-FB46-404D-9066-B9F98F6C1326}" srcOrd="2" destOrd="0" parTransId="{8B89319A-E72F-4B5B-8877-10543B20D14F}" sibTransId="{C1B0E0C3-7EF5-47D2-8D6B-277C08C811DE}"/>
    <dgm:cxn modelId="{A65EC324-C8DA-4BDD-8DB8-60F15DB13EE9}" srcId="{EF2DFE25-6C8F-45F2-9280-CD7B2402CB91}" destId="{AEE5BAD3-80DB-42F1-8E1C-A05AE99083A6}" srcOrd="2" destOrd="0" parTransId="{48D05EE0-45A1-495E-B5B5-6049BF97EC04}" sibTransId="{9FD4CE48-6B60-475F-9491-ACFD9DEACA98}"/>
    <dgm:cxn modelId="{82FE8227-3BAB-407C-8906-9EC67E7AEEC0}" srcId="{EF2DFE25-6C8F-45F2-9280-CD7B2402CB91}" destId="{3E961B85-882D-4308-A6CD-981DE00CD385}" srcOrd="1" destOrd="0" parTransId="{DA79A859-3D10-40B8-AB73-3F2BAFA73CCA}" sibTransId="{97C21A00-B0A2-4AC8-AFBD-1171D3EF1ED3}"/>
    <dgm:cxn modelId="{EEBC79FD-B319-4A7C-AA2B-B28E293A99B3}" srcId="{259E9C46-72BD-4F19-9391-7FD52A037C5F}" destId="{0BFEC2C1-1AC3-4853-A757-FB681D550F7B}" srcOrd="0" destOrd="0" parTransId="{FD52AF77-3F3B-4ED9-8064-11AFF5803947}" sibTransId="{B72263C7-AB61-405C-9180-35815214FEB7}"/>
    <dgm:cxn modelId="{92A368E1-6BDB-456A-994D-2304776BC940}" type="presOf" srcId="{8C5281CD-6A8E-4EE7-AC26-E0BF2D0AC23A}" destId="{FAE6083A-E99C-4838-A2E4-4229C993C0F7}" srcOrd="0" destOrd="0" presId="urn:microsoft.com/office/officeart/2005/8/layout/hierarchy4"/>
    <dgm:cxn modelId="{10F90109-DC15-4185-BBFE-F919543549A7}" type="presOf" srcId="{0BFEC2C1-1AC3-4853-A757-FB681D550F7B}" destId="{CE2853C3-8D22-4EEB-99A1-326022E51770}" srcOrd="0" destOrd="0" presId="urn:microsoft.com/office/officeart/2005/8/layout/hierarchy4"/>
    <dgm:cxn modelId="{B7B31FFA-4CF1-4F72-9ECD-5C9838651BAC}" srcId="{8C5281CD-6A8E-4EE7-AC26-E0BF2D0AC23A}" destId="{8C33E629-E528-4673-A8C4-9DC87EEC5630}" srcOrd="1" destOrd="0" parTransId="{557AB01A-F119-462F-9D11-EC9A9BBD95F6}" sibTransId="{39C7089A-F5DA-4EB6-8B85-BE055C66DC4C}"/>
    <dgm:cxn modelId="{C67FCC33-140B-484A-88FC-3ABD8388C161}" type="presOf" srcId="{3E961B85-882D-4308-A6CD-981DE00CD385}" destId="{76E68AFD-BEEA-4EB4-B301-66695741DAF4}" srcOrd="0" destOrd="0" presId="urn:microsoft.com/office/officeart/2005/8/layout/hierarchy4"/>
    <dgm:cxn modelId="{71B7A63A-C9BA-41ED-BCCF-AFC758F40EF5}" type="presOf" srcId="{EF2DFE25-6C8F-45F2-9280-CD7B2402CB91}" destId="{BF0C99B6-0110-4FBF-8CAF-C1BEEA48DB32}" srcOrd="0" destOrd="0" presId="urn:microsoft.com/office/officeart/2005/8/layout/hierarchy4"/>
    <dgm:cxn modelId="{6F67B847-5595-44CC-A45A-39E442201A24}" srcId="{8C5281CD-6A8E-4EE7-AC26-E0BF2D0AC23A}" destId="{BA8CCB43-ABD9-406F-96FD-0F48B4C00FD3}" srcOrd="0" destOrd="0" parTransId="{2154C11F-AACF-4C40-A135-C457CAD01E17}" sibTransId="{DAF3F89D-CE5F-4FEC-A3B1-369BA08DCAEC}"/>
    <dgm:cxn modelId="{6280AE30-6A72-48F2-A2C9-93DA6A5C923E}" type="presOf" srcId="{AEE5BAD3-80DB-42F1-8E1C-A05AE99083A6}" destId="{0DEAF55B-653B-4602-946E-CA2345D343F5}" srcOrd="0" destOrd="0" presId="urn:microsoft.com/office/officeart/2005/8/layout/hierarchy4"/>
    <dgm:cxn modelId="{FEE34C1E-E580-4300-9470-638D295E13C2}" type="presOf" srcId="{E8C09872-BA41-4A3A-838C-B8951C39903C}" destId="{F9EB82F5-6649-4365-8C16-35363D72439B}" srcOrd="0" destOrd="0" presId="urn:microsoft.com/office/officeart/2005/8/layout/hierarchy4"/>
    <dgm:cxn modelId="{BCF51E20-3ADD-43DE-8EEE-4BD3FD7E91B5}" srcId="{EF2DFE25-6C8F-45F2-9280-CD7B2402CB91}" destId="{E8C09872-BA41-4A3A-838C-B8951C39903C}" srcOrd="0" destOrd="0" parTransId="{7D81B2AE-214E-423A-8855-CD27C214A330}" sibTransId="{8302A2A9-545E-416B-A7E7-90417E54A573}"/>
    <dgm:cxn modelId="{A8560A74-ACF1-4733-8229-408F38F143B3}" srcId="{0BFEC2C1-1AC3-4853-A757-FB681D550F7B}" destId="{EF2DFE25-6C8F-45F2-9280-CD7B2402CB91}" srcOrd="0" destOrd="0" parTransId="{3C2666D6-AC5E-4D74-9646-708737D079D5}" sibTransId="{C6F858C4-5CD0-493C-87D7-1004B6837688}"/>
    <dgm:cxn modelId="{30018E61-0AE4-43A2-B380-5FE084FB6781}" type="presOf" srcId="{8C33E629-E528-4673-A8C4-9DC87EEC5630}" destId="{F3505574-33A9-468D-8CEF-4ADF71CB9495}" srcOrd="0" destOrd="0" presId="urn:microsoft.com/office/officeart/2005/8/layout/hierarchy4"/>
    <dgm:cxn modelId="{4FA7FF77-3E53-4B82-B53B-961B70A76FF2}" type="presOf" srcId="{259E9C46-72BD-4F19-9391-7FD52A037C5F}" destId="{3ED2881F-2039-4EE4-9178-15D8EF6D3E97}" srcOrd="0" destOrd="0" presId="urn:microsoft.com/office/officeart/2005/8/layout/hierarchy4"/>
    <dgm:cxn modelId="{42752ED9-621A-4A39-8011-35C10909431C}" type="presOf" srcId="{BA8CCB43-ABD9-406F-96FD-0F48B4C00FD3}" destId="{52048A83-900E-4722-983E-B23B7B5C934B}" srcOrd="0" destOrd="0" presId="urn:microsoft.com/office/officeart/2005/8/layout/hierarchy4"/>
    <dgm:cxn modelId="{B5BF4F52-4F3C-4C79-BEE8-ED8BA7A08961}" srcId="{0BFEC2C1-1AC3-4853-A757-FB681D550F7B}" destId="{8C5281CD-6A8E-4EE7-AC26-E0BF2D0AC23A}" srcOrd="1" destOrd="0" parTransId="{18A15307-BEE7-4D1B-BFDC-6C52DB3E12C3}" sibTransId="{C155198B-0412-46D0-9BC7-EBA79367B558}"/>
    <dgm:cxn modelId="{28665640-AADB-4C8E-9B6E-60C64E79DACF}" type="presOf" srcId="{5C084ED3-FB46-404D-9066-B9F98F6C1326}" destId="{62F4246D-493F-4A4B-9AC1-02082E8EB325}" srcOrd="0" destOrd="0" presId="urn:microsoft.com/office/officeart/2005/8/layout/hierarchy4"/>
    <dgm:cxn modelId="{5DE3F62C-F085-4CF3-8DC2-330A45F6F7CE}" type="presParOf" srcId="{3ED2881F-2039-4EE4-9178-15D8EF6D3E97}" destId="{BEA5EBA7-9E1E-4367-932B-F27EE8463C46}" srcOrd="0" destOrd="0" presId="urn:microsoft.com/office/officeart/2005/8/layout/hierarchy4"/>
    <dgm:cxn modelId="{3750EB9C-1363-4E0B-932A-8909B25C99B7}" type="presParOf" srcId="{BEA5EBA7-9E1E-4367-932B-F27EE8463C46}" destId="{CE2853C3-8D22-4EEB-99A1-326022E51770}" srcOrd="0" destOrd="0" presId="urn:microsoft.com/office/officeart/2005/8/layout/hierarchy4"/>
    <dgm:cxn modelId="{72DC1CBE-C7B3-4139-AFD6-94189E7DDB8C}" type="presParOf" srcId="{BEA5EBA7-9E1E-4367-932B-F27EE8463C46}" destId="{9B3D340B-F31D-4496-ABCE-BB4933FB22D5}" srcOrd="1" destOrd="0" presId="urn:microsoft.com/office/officeart/2005/8/layout/hierarchy4"/>
    <dgm:cxn modelId="{48CD7BA2-E9DA-4D73-AE37-9869497323CF}" type="presParOf" srcId="{BEA5EBA7-9E1E-4367-932B-F27EE8463C46}" destId="{61A830BD-FE61-44A1-830D-10A5288FF952}" srcOrd="2" destOrd="0" presId="urn:microsoft.com/office/officeart/2005/8/layout/hierarchy4"/>
    <dgm:cxn modelId="{204CDE58-EFAD-48C2-B7FB-72A2FDE9B5AC}" type="presParOf" srcId="{61A830BD-FE61-44A1-830D-10A5288FF952}" destId="{63E4A7CB-52C2-4196-8FAD-73E7A223280C}" srcOrd="0" destOrd="0" presId="urn:microsoft.com/office/officeart/2005/8/layout/hierarchy4"/>
    <dgm:cxn modelId="{9FD47FDF-63EF-4FEC-98BC-745F2779FAE6}" type="presParOf" srcId="{63E4A7CB-52C2-4196-8FAD-73E7A223280C}" destId="{BF0C99B6-0110-4FBF-8CAF-C1BEEA48DB32}" srcOrd="0" destOrd="0" presId="urn:microsoft.com/office/officeart/2005/8/layout/hierarchy4"/>
    <dgm:cxn modelId="{3A6290ED-2E0F-403E-B2B9-EFD8D98934C7}" type="presParOf" srcId="{63E4A7CB-52C2-4196-8FAD-73E7A223280C}" destId="{CA444F59-C012-4510-8651-F5394EA473AC}" srcOrd="1" destOrd="0" presId="urn:microsoft.com/office/officeart/2005/8/layout/hierarchy4"/>
    <dgm:cxn modelId="{59CB5CE4-EB35-4F28-8995-1506F679D099}" type="presParOf" srcId="{63E4A7CB-52C2-4196-8FAD-73E7A223280C}" destId="{5266D4E9-E8F4-4CB5-88E5-D6CBD3A91A63}" srcOrd="2" destOrd="0" presId="urn:microsoft.com/office/officeart/2005/8/layout/hierarchy4"/>
    <dgm:cxn modelId="{D2BE5F36-88A9-4B62-AB37-761B5931E44E}" type="presParOf" srcId="{5266D4E9-E8F4-4CB5-88E5-D6CBD3A91A63}" destId="{880CCE6D-0A6C-4D90-901D-2DC82CC80A44}" srcOrd="0" destOrd="0" presId="urn:microsoft.com/office/officeart/2005/8/layout/hierarchy4"/>
    <dgm:cxn modelId="{C161226E-B916-48D8-BE21-9942749D320B}" type="presParOf" srcId="{880CCE6D-0A6C-4D90-901D-2DC82CC80A44}" destId="{F9EB82F5-6649-4365-8C16-35363D72439B}" srcOrd="0" destOrd="0" presId="urn:microsoft.com/office/officeart/2005/8/layout/hierarchy4"/>
    <dgm:cxn modelId="{0B78F0CB-310E-49B3-BFBA-3FE8CD0B6135}" type="presParOf" srcId="{880CCE6D-0A6C-4D90-901D-2DC82CC80A44}" destId="{3A3B78EE-615D-4C73-AE05-89DD646F8182}" srcOrd="1" destOrd="0" presId="urn:microsoft.com/office/officeart/2005/8/layout/hierarchy4"/>
    <dgm:cxn modelId="{D1F94ED7-C4B3-4084-8FB0-640CA5102593}" type="presParOf" srcId="{5266D4E9-E8F4-4CB5-88E5-D6CBD3A91A63}" destId="{838744B4-3F01-428E-9321-83BAE5B8FC2F}" srcOrd="1" destOrd="0" presId="urn:microsoft.com/office/officeart/2005/8/layout/hierarchy4"/>
    <dgm:cxn modelId="{8364C381-9655-427E-BF36-2D64B231A4DD}" type="presParOf" srcId="{5266D4E9-E8F4-4CB5-88E5-D6CBD3A91A63}" destId="{B72340EA-B2D9-4972-9420-CD819F219E99}" srcOrd="2" destOrd="0" presId="urn:microsoft.com/office/officeart/2005/8/layout/hierarchy4"/>
    <dgm:cxn modelId="{04FBF96A-8E74-4778-8786-93C5AF72CE18}" type="presParOf" srcId="{B72340EA-B2D9-4972-9420-CD819F219E99}" destId="{76E68AFD-BEEA-4EB4-B301-66695741DAF4}" srcOrd="0" destOrd="0" presId="urn:microsoft.com/office/officeart/2005/8/layout/hierarchy4"/>
    <dgm:cxn modelId="{E9473DFC-FCAE-4FAA-8F79-E248EB14CA5E}" type="presParOf" srcId="{B72340EA-B2D9-4972-9420-CD819F219E99}" destId="{7B2D55AD-5CFE-485D-ABB0-AF30940DA1A0}" srcOrd="1" destOrd="0" presId="urn:microsoft.com/office/officeart/2005/8/layout/hierarchy4"/>
    <dgm:cxn modelId="{7E42BB64-FAEF-47FA-8530-44ECE58EEE2D}" type="presParOf" srcId="{5266D4E9-E8F4-4CB5-88E5-D6CBD3A91A63}" destId="{AE893B9D-27DD-4940-A04B-249B229735A9}" srcOrd="3" destOrd="0" presId="urn:microsoft.com/office/officeart/2005/8/layout/hierarchy4"/>
    <dgm:cxn modelId="{7ECC6C8A-A35D-4D15-A8F5-4394F19D7A8C}" type="presParOf" srcId="{5266D4E9-E8F4-4CB5-88E5-D6CBD3A91A63}" destId="{EFCC8499-EC9B-4D60-B268-0488D55D8B0D}" srcOrd="4" destOrd="0" presId="urn:microsoft.com/office/officeart/2005/8/layout/hierarchy4"/>
    <dgm:cxn modelId="{A527BAFA-E3AC-408A-8217-E3532143FA0E}" type="presParOf" srcId="{EFCC8499-EC9B-4D60-B268-0488D55D8B0D}" destId="{0DEAF55B-653B-4602-946E-CA2345D343F5}" srcOrd="0" destOrd="0" presId="urn:microsoft.com/office/officeart/2005/8/layout/hierarchy4"/>
    <dgm:cxn modelId="{838649AB-F5B8-46EC-B12C-B9AC3D23A157}" type="presParOf" srcId="{EFCC8499-EC9B-4D60-B268-0488D55D8B0D}" destId="{654A765D-8071-4280-949D-3680CE910473}" srcOrd="1" destOrd="0" presId="urn:microsoft.com/office/officeart/2005/8/layout/hierarchy4"/>
    <dgm:cxn modelId="{E7FFCE86-2D18-4929-B95C-37A835A3B2B8}" type="presParOf" srcId="{61A830BD-FE61-44A1-830D-10A5288FF952}" destId="{878B232C-7E99-48BE-8736-1C2C471F8957}" srcOrd="1" destOrd="0" presId="urn:microsoft.com/office/officeart/2005/8/layout/hierarchy4"/>
    <dgm:cxn modelId="{6DF8DF0C-7E61-4BAD-9657-423A18B12246}" type="presParOf" srcId="{61A830BD-FE61-44A1-830D-10A5288FF952}" destId="{0BACA4B8-6894-4B35-9126-5063244D19EE}" srcOrd="2" destOrd="0" presId="urn:microsoft.com/office/officeart/2005/8/layout/hierarchy4"/>
    <dgm:cxn modelId="{336FEA33-C6FE-4DA5-A663-2E2DD43F18D4}" type="presParOf" srcId="{0BACA4B8-6894-4B35-9126-5063244D19EE}" destId="{FAE6083A-E99C-4838-A2E4-4229C993C0F7}" srcOrd="0" destOrd="0" presId="urn:microsoft.com/office/officeart/2005/8/layout/hierarchy4"/>
    <dgm:cxn modelId="{140D0F17-546F-4E1F-BBFA-141DF31C6E76}" type="presParOf" srcId="{0BACA4B8-6894-4B35-9126-5063244D19EE}" destId="{42D6AEA1-CE42-4C41-B25A-F50E985CD181}" srcOrd="1" destOrd="0" presId="urn:microsoft.com/office/officeart/2005/8/layout/hierarchy4"/>
    <dgm:cxn modelId="{6A542B37-B4BD-4618-9542-89C1B3896F02}" type="presParOf" srcId="{0BACA4B8-6894-4B35-9126-5063244D19EE}" destId="{7B1A4462-0CAF-4BB3-8AB0-C7C3E279EA94}" srcOrd="2" destOrd="0" presId="urn:microsoft.com/office/officeart/2005/8/layout/hierarchy4"/>
    <dgm:cxn modelId="{D0278118-AB48-4B61-94CA-AFD243825EA4}" type="presParOf" srcId="{7B1A4462-0CAF-4BB3-8AB0-C7C3E279EA94}" destId="{E0C11B86-6100-4B22-8176-798277A44CB4}" srcOrd="0" destOrd="0" presId="urn:microsoft.com/office/officeart/2005/8/layout/hierarchy4"/>
    <dgm:cxn modelId="{7C9CD9EA-53BE-4C31-80D6-4CDD055A3E4F}" type="presParOf" srcId="{E0C11B86-6100-4B22-8176-798277A44CB4}" destId="{52048A83-900E-4722-983E-B23B7B5C934B}" srcOrd="0" destOrd="0" presId="urn:microsoft.com/office/officeart/2005/8/layout/hierarchy4"/>
    <dgm:cxn modelId="{F091EFA1-84E6-421F-8412-EEC807F100FF}" type="presParOf" srcId="{E0C11B86-6100-4B22-8176-798277A44CB4}" destId="{B9E0764D-B762-4845-B268-28203CBA68A1}" srcOrd="1" destOrd="0" presId="urn:microsoft.com/office/officeart/2005/8/layout/hierarchy4"/>
    <dgm:cxn modelId="{9DC8320B-E1A7-4B4C-9B42-5176DA73746F}" type="presParOf" srcId="{7B1A4462-0CAF-4BB3-8AB0-C7C3E279EA94}" destId="{584CF285-F9D3-4578-9344-A352AD80FA92}" srcOrd="1" destOrd="0" presId="urn:microsoft.com/office/officeart/2005/8/layout/hierarchy4"/>
    <dgm:cxn modelId="{B3E8BB5A-45D3-4256-AD52-26026122C049}" type="presParOf" srcId="{7B1A4462-0CAF-4BB3-8AB0-C7C3E279EA94}" destId="{977836E2-9FAB-4143-BDC2-D2C90C76C1AE}" srcOrd="2" destOrd="0" presId="urn:microsoft.com/office/officeart/2005/8/layout/hierarchy4"/>
    <dgm:cxn modelId="{EA988105-BB33-4328-9D33-899F2E3F5390}" type="presParOf" srcId="{977836E2-9FAB-4143-BDC2-D2C90C76C1AE}" destId="{F3505574-33A9-468D-8CEF-4ADF71CB9495}" srcOrd="0" destOrd="0" presId="urn:microsoft.com/office/officeart/2005/8/layout/hierarchy4"/>
    <dgm:cxn modelId="{4C88E2F6-D0A6-408F-BB01-1825AE347A13}" type="presParOf" srcId="{977836E2-9FAB-4143-BDC2-D2C90C76C1AE}" destId="{8289B21D-63E1-4522-A6E2-135B8C0E42D9}" srcOrd="1" destOrd="0" presId="urn:microsoft.com/office/officeart/2005/8/layout/hierarchy4"/>
    <dgm:cxn modelId="{3B857102-F74A-4B44-AB3F-06ECA4FCBEBC}" type="presParOf" srcId="{61A830BD-FE61-44A1-830D-10A5288FF952}" destId="{AE36F022-AAC8-4907-9796-EB182EC960B4}" srcOrd="3" destOrd="0" presId="urn:microsoft.com/office/officeart/2005/8/layout/hierarchy4"/>
    <dgm:cxn modelId="{A941A980-7B8E-4A13-9FF9-70B25BF1B05D}" type="presParOf" srcId="{61A830BD-FE61-44A1-830D-10A5288FF952}" destId="{2FA0B3A4-091A-4591-87CA-BA79C0D17CF2}" srcOrd="4" destOrd="0" presId="urn:microsoft.com/office/officeart/2005/8/layout/hierarchy4"/>
    <dgm:cxn modelId="{0C8C2D24-97DC-4D69-9FD4-963DEF3540D1}" type="presParOf" srcId="{2FA0B3A4-091A-4591-87CA-BA79C0D17CF2}" destId="{62F4246D-493F-4A4B-9AC1-02082E8EB325}" srcOrd="0" destOrd="0" presId="urn:microsoft.com/office/officeart/2005/8/layout/hierarchy4"/>
    <dgm:cxn modelId="{66F56688-66D0-4F91-9586-E872E357D666}" type="presParOf" srcId="{2FA0B3A4-091A-4591-87CA-BA79C0D17CF2}" destId="{737DDBBE-A493-454C-9488-9088732724F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B5564B-C446-4FFA-9D77-D5EE0550DFEA}"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US"/>
        </a:p>
      </dgm:t>
    </dgm:pt>
    <dgm:pt modelId="{9C689600-03A0-4FA1-B5F5-BB82FD934A76}">
      <dgm:prSet phldrT="[Text]" custT="1"/>
      <dgm:spPr>
        <a:solidFill>
          <a:srgbClr val="0091B2"/>
        </a:solidFill>
        <a:ln>
          <a:solidFill>
            <a:srgbClr val="0091B2"/>
          </a:solidFill>
        </a:ln>
      </dgm:spPr>
      <dgm:t>
        <a:bodyPr/>
        <a:lstStyle/>
        <a:p>
          <a:r>
            <a:rPr lang="en-US" sz="2800" b="1" dirty="0" smtClean="0"/>
            <a:t>Grades 3-5</a:t>
          </a:r>
          <a:endParaRPr lang="en-US" sz="2800" b="1" dirty="0"/>
        </a:p>
      </dgm:t>
    </dgm:pt>
    <dgm:pt modelId="{D0ED5ACF-469E-4B26-9920-17FF8943F74E}" type="parTrans" cxnId="{30326244-5611-45D4-A104-A34B2F05E8E6}">
      <dgm:prSet/>
      <dgm:spPr/>
      <dgm:t>
        <a:bodyPr/>
        <a:lstStyle/>
        <a:p>
          <a:endParaRPr lang="en-US"/>
        </a:p>
      </dgm:t>
    </dgm:pt>
    <dgm:pt modelId="{32C4CF78-98BC-4E12-8611-86617AD50688}" type="sibTrans" cxnId="{30326244-5611-45D4-A104-A34B2F05E8E6}">
      <dgm:prSet/>
      <dgm:spPr/>
      <dgm:t>
        <a:bodyPr/>
        <a:lstStyle/>
        <a:p>
          <a:endParaRPr lang="en-US"/>
        </a:p>
      </dgm:t>
    </dgm:pt>
    <dgm:pt modelId="{16397521-8784-48C1-BCD0-378970310606}">
      <dgm:prSet phldrT="[Text]" custT="1"/>
      <dgm:spPr/>
      <dgm:t>
        <a:bodyPr/>
        <a:lstStyle/>
        <a:p>
          <a:r>
            <a:rPr lang="en-US" sz="1400" b="1" dirty="0" smtClean="0"/>
            <a:t>Research Simulation Task</a:t>
          </a:r>
          <a:endParaRPr lang="en-US" sz="1400" b="1" dirty="0"/>
        </a:p>
      </dgm:t>
    </dgm:pt>
    <dgm:pt modelId="{63154CEB-1FB8-43E2-8362-675B339B167C}" type="parTrans" cxnId="{F02630A9-DD12-4A3D-AF11-FEE7B0DE4AF2}">
      <dgm:prSet/>
      <dgm:spPr/>
      <dgm:t>
        <a:bodyPr/>
        <a:lstStyle/>
        <a:p>
          <a:endParaRPr lang="en-US"/>
        </a:p>
      </dgm:t>
    </dgm:pt>
    <dgm:pt modelId="{FF0B5E62-FD41-4F14-96B4-B882FE5A0183}" type="sibTrans" cxnId="{F02630A9-DD12-4A3D-AF11-FEE7B0DE4AF2}">
      <dgm:prSet/>
      <dgm:spPr/>
      <dgm:t>
        <a:bodyPr/>
        <a:lstStyle/>
        <a:p>
          <a:endParaRPr lang="en-US"/>
        </a:p>
      </dgm:t>
    </dgm:pt>
    <dgm:pt modelId="{7673B6EE-870A-4117-A03B-6F9EBA1F504B}">
      <dgm:prSet phldrT="[Text]" custT="1"/>
      <dgm:spPr>
        <a:solidFill>
          <a:srgbClr val="0091B2"/>
        </a:solidFill>
        <a:ln>
          <a:solidFill>
            <a:srgbClr val="0091B2"/>
          </a:solidFill>
        </a:ln>
      </dgm:spPr>
      <dgm:t>
        <a:bodyPr/>
        <a:lstStyle/>
        <a:p>
          <a:r>
            <a:rPr lang="en-US" sz="2800" b="1" dirty="0" smtClean="0"/>
            <a:t>Grades 6-8</a:t>
          </a:r>
          <a:endParaRPr lang="en-US" sz="2800" b="1" dirty="0"/>
        </a:p>
      </dgm:t>
    </dgm:pt>
    <dgm:pt modelId="{9D84C5D0-E48B-480C-ACA8-1E92BE9B52C1}" type="parTrans" cxnId="{B9EFACDA-65C0-4B42-B628-C19EE65F9665}">
      <dgm:prSet/>
      <dgm:spPr/>
      <dgm:t>
        <a:bodyPr/>
        <a:lstStyle/>
        <a:p>
          <a:endParaRPr lang="en-US"/>
        </a:p>
      </dgm:t>
    </dgm:pt>
    <dgm:pt modelId="{2BB80569-A410-4DE2-AB0C-CC8B2390229E}" type="sibTrans" cxnId="{B9EFACDA-65C0-4B42-B628-C19EE65F9665}">
      <dgm:prSet/>
      <dgm:spPr/>
      <dgm:t>
        <a:bodyPr/>
        <a:lstStyle/>
        <a:p>
          <a:endParaRPr lang="en-US"/>
        </a:p>
      </dgm:t>
    </dgm:pt>
    <dgm:pt modelId="{A262C028-7464-4FE7-B4E1-7554E7CDC7FE}">
      <dgm:prSet phldrT="[Text]" custT="1"/>
      <dgm:spPr/>
      <dgm:t>
        <a:bodyPr/>
        <a:lstStyle/>
        <a:p>
          <a:r>
            <a:rPr lang="en-US" sz="1400" b="1" dirty="0" smtClean="0"/>
            <a:t>Research Simulation Task</a:t>
          </a:r>
          <a:endParaRPr lang="en-US" sz="1400" b="1" dirty="0"/>
        </a:p>
      </dgm:t>
    </dgm:pt>
    <dgm:pt modelId="{900C0457-7039-49EB-B0B7-D4C45742FA00}" type="parTrans" cxnId="{1D30CE58-143E-40D4-AA81-C679C7EAB659}">
      <dgm:prSet/>
      <dgm:spPr/>
      <dgm:t>
        <a:bodyPr/>
        <a:lstStyle/>
        <a:p>
          <a:endParaRPr lang="en-US"/>
        </a:p>
      </dgm:t>
    </dgm:pt>
    <dgm:pt modelId="{8C2E9993-9DDC-413A-8C83-9D86911E12E7}" type="sibTrans" cxnId="{1D30CE58-143E-40D4-AA81-C679C7EAB659}">
      <dgm:prSet/>
      <dgm:spPr/>
      <dgm:t>
        <a:bodyPr/>
        <a:lstStyle/>
        <a:p>
          <a:endParaRPr lang="en-US"/>
        </a:p>
      </dgm:t>
    </dgm:pt>
    <dgm:pt modelId="{2A29DB29-A83E-416B-8B38-6D2D35C50D72}">
      <dgm:prSet phldrT="[Text]" custT="1"/>
      <dgm:spPr/>
      <dgm:t>
        <a:bodyPr/>
        <a:lstStyle/>
        <a:p>
          <a:r>
            <a:rPr lang="en-US" sz="1400" b="1" dirty="0" smtClean="0"/>
            <a:t>Literature  Analysis Task</a:t>
          </a:r>
          <a:endParaRPr lang="en-US" sz="1400" b="1" dirty="0"/>
        </a:p>
      </dgm:t>
    </dgm:pt>
    <dgm:pt modelId="{33EB07E9-0612-4C64-B763-7414376D4C0D}" type="parTrans" cxnId="{D9288F99-1083-4DFC-A6EA-E96EEDC4539F}">
      <dgm:prSet/>
      <dgm:spPr/>
      <dgm:t>
        <a:bodyPr/>
        <a:lstStyle/>
        <a:p>
          <a:endParaRPr lang="en-US"/>
        </a:p>
      </dgm:t>
    </dgm:pt>
    <dgm:pt modelId="{985FFB1A-4038-4CC0-9884-958D606B67E5}" type="sibTrans" cxnId="{D9288F99-1083-4DFC-A6EA-E96EEDC4539F}">
      <dgm:prSet/>
      <dgm:spPr/>
      <dgm:t>
        <a:bodyPr/>
        <a:lstStyle/>
        <a:p>
          <a:endParaRPr lang="en-US"/>
        </a:p>
      </dgm:t>
    </dgm:pt>
    <dgm:pt modelId="{2CE484AC-75AD-4F89-B417-5904BA34588A}">
      <dgm:prSet phldrT="[Text]" custT="1"/>
      <dgm:spPr>
        <a:solidFill>
          <a:srgbClr val="0091B2"/>
        </a:solidFill>
        <a:ln>
          <a:solidFill>
            <a:srgbClr val="0091B2"/>
          </a:solidFill>
        </a:ln>
      </dgm:spPr>
      <dgm:t>
        <a:bodyPr/>
        <a:lstStyle/>
        <a:p>
          <a:r>
            <a:rPr lang="en-US" sz="2800" b="1" dirty="0" smtClean="0"/>
            <a:t>Grades 9-11</a:t>
          </a:r>
          <a:endParaRPr lang="en-US" sz="2800" b="1" dirty="0"/>
        </a:p>
      </dgm:t>
    </dgm:pt>
    <dgm:pt modelId="{3538265B-3B54-4D9E-AFFE-1609CACF9E0C}" type="parTrans" cxnId="{667F0053-CB6F-448A-812D-720BD49B156B}">
      <dgm:prSet/>
      <dgm:spPr/>
      <dgm:t>
        <a:bodyPr/>
        <a:lstStyle/>
        <a:p>
          <a:endParaRPr lang="en-US"/>
        </a:p>
      </dgm:t>
    </dgm:pt>
    <dgm:pt modelId="{5CDE6414-9381-4C23-AA76-E7F0018B5EC2}" type="sibTrans" cxnId="{667F0053-CB6F-448A-812D-720BD49B156B}">
      <dgm:prSet/>
      <dgm:spPr/>
      <dgm:t>
        <a:bodyPr/>
        <a:lstStyle/>
        <a:p>
          <a:endParaRPr lang="en-US"/>
        </a:p>
      </dgm:t>
    </dgm:pt>
    <dgm:pt modelId="{D32A99BF-7468-444D-98F6-9E52EDF48D5F}">
      <dgm:prSet phldrT="[Text]" custT="1"/>
      <dgm:spPr/>
      <dgm:t>
        <a:bodyPr/>
        <a:lstStyle/>
        <a:p>
          <a:r>
            <a:rPr lang="en-US" sz="1400" b="1" i="0" dirty="0" smtClean="0"/>
            <a:t>Research Simulation Task</a:t>
          </a:r>
          <a:endParaRPr lang="en-US" sz="1400" b="1" i="0" dirty="0"/>
        </a:p>
      </dgm:t>
    </dgm:pt>
    <dgm:pt modelId="{88E3920F-7FE7-43BB-B099-3E5EF3C9ED67}" type="parTrans" cxnId="{B77E1D76-F7AC-4DE7-9A9E-85B9A2AE70F2}">
      <dgm:prSet/>
      <dgm:spPr/>
      <dgm:t>
        <a:bodyPr/>
        <a:lstStyle/>
        <a:p>
          <a:endParaRPr lang="en-US"/>
        </a:p>
      </dgm:t>
    </dgm:pt>
    <dgm:pt modelId="{EE14A77B-EBB0-4652-8F6C-2C24706A78C9}" type="sibTrans" cxnId="{B77E1D76-F7AC-4DE7-9A9E-85B9A2AE70F2}">
      <dgm:prSet/>
      <dgm:spPr/>
      <dgm:t>
        <a:bodyPr/>
        <a:lstStyle/>
        <a:p>
          <a:endParaRPr lang="en-US"/>
        </a:p>
      </dgm:t>
    </dgm:pt>
    <dgm:pt modelId="{DD10C6A8-7506-4F8C-B8DB-2BC544E3D316}">
      <dgm:prSet custT="1"/>
      <dgm:spPr/>
      <dgm:t>
        <a:bodyPr/>
        <a:lstStyle/>
        <a:p>
          <a:r>
            <a:rPr lang="en-US" sz="1400" b="1" i="0" dirty="0" smtClean="0"/>
            <a:t>Literary Analysis Task</a:t>
          </a:r>
          <a:endParaRPr lang="en-US" sz="1400" b="1" i="0" dirty="0"/>
        </a:p>
      </dgm:t>
    </dgm:pt>
    <dgm:pt modelId="{48C83DE1-D0F0-4CC6-A4CA-9989736D21F3}" type="parTrans" cxnId="{CDB5A2FA-A65E-4D26-A93A-29E376477049}">
      <dgm:prSet/>
      <dgm:spPr/>
      <dgm:t>
        <a:bodyPr/>
        <a:lstStyle/>
        <a:p>
          <a:endParaRPr lang="en-US"/>
        </a:p>
      </dgm:t>
    </dgm:pt>
    <dgm:pt modelId="{2B87449A-069A-46AD-BA53-49B4093ED124}" type="sibTrans" cxnId="{CDB5A2FA-A65E-4D26-A93A-29E376477049}">
      <dgm:prSet/>
      <dgm:spPr/>
      <dgm:t>
        <a:bodyPr/>
        <a:lstStyle/>
        <a:p>
          <a:endParaRPr lang="en-US"/>
        </a:p>
      </dgm:t>
    </dgm:pt>
    <dgm:pt modelId="{09FFFB1E-555A-48D8-A401-4D1915537780}">
      <dgm:prSet phldrT="[Text]" custT="1"/>
      <dgm:spPr/>
      <dgm:t>
        <a:bodyPr/>
        <a:lstStyle/>
        <a:p>
          <a:r>
            <a:rPr lang="en-US" sz="1200" dirty="0" smtClean="0"/>
            <a:t>Read one informational text, recount the key details and main idea (Grade 3) or </a:t>
          </a:r>
          <a:r>
            <a:rPr lang="en-US" sz="1200" b="1" dirty="0" smtClean="0"/>
            <a:t>write a summary </a:t>
          </a:r>
          <a:r>
            <a:rPr lang="en-US" sz="1200" dirty="0" smtClean="0"/>
            <a:t>(Grade 4/5)</a:t>
          </a:r>
          <a:endParaRPr lang="en-US" sz="1200" dirty="0"/>
        </a:p>
      </dgm:t>
    </dgm:pt>
    <dgm:pt modelId="{09655273-3ED3-4684-AD82-E263BA09A3DD}" type="parTrans" cxnId="{D6222D75-FCFD-4023-B829-E1E199542561}">
      <dgm:prSet/>
      <dgm:spPr/>
      <dgm:t>
        <a:bodyPr/>
        <a:lstStyle/>
        <a:p>
          <a:endParaRPr lang="en-US"/>
        </a:p>
      </dgm:t>
    </dgm:pt>
    <dgm:pt modelId="{2817806D-9593-4EA5-B7B1-5426162E7E25}" type="sibTrans" cxnId="{D6222D75-FCFD-4023-B829-E1E199542561}">
      <dgm:prSet/>
      <dgm:spPr/>
      <dgm:t>
        <a:bodyPr/>
        <a:lstStyle/>
        <a:p>
          <a:endParaRPr lang="en-US"/>
        </a:p>
      </dgm:t>
    </dgm:pt>
    <dgm:pt modelId="{6D6B5F7E-3CC9-47A1-964F-3314002387D4}">
      <dgm:prSet custT="1"/>
      <dgm:spPr/>
      <dgm:t>
        <a:bodyPr/>
        <a:lstStyle/>
        <a:p>
          <a:r>
            <a:rPr lang="en-US" sz="1200" dirty="0" smtClean="0"/>
            <a:t>Read three additional shorter texts, incorporate evidence from multiple texts in an </a:t>
          </a:r>
          <a:r>
            <a:rPr lang="en-US" sz="1200" b="1" dirty="0" smtClean="0"/>
            <a:t>analytic essay</a:t>
          </a:r>
        </a:p>
      </dgm:t>
    </dgm:pt>
    <dgm:pt modelId="{0040598F-2121-46E1-879D-833BFA1AA88E}" type="parTrans" cxnId="{FD937D73-E50F-47A2-BD2C-259929693856}">
      <dgm:prSet/>
      <dgm:spPr/>
      <dgm:t>
        <a:bodyPr/>
        <a:lstStyle/>
        <a:p>
          <a:endParaRPr lang="en-US"/>
        </a:p>
      </dgm:t>
    </dgm:pt>
    <dgm:pt modelId="{E0F58839-389A-42DC-9082-A5B1DE27E230}" type="sibTrans" cxnId="{FD937D73-E50F-47A2-BD2C-259929693856}">
      <dgm:prSet/>
      <dgm:spPr/>
      <dgm:t>
        <a:bodyPr/>
        <a:lstStyle/>
        <a:p>
          <a:endParaRPr lang="en-US"/>
        </a:p>
      </dgm:t>
    </dgm:pt>
    <dgm:pt modelId="{563DB3B7-B3DF-4A61-869B-1567348E23BF}">
      <dgm:prSet custT="1"/>
      <dgm:spPr/>
      <dgm:t>
        <a:bodyPr/>
        <a:lstStyle/>
        <a:p>
          <a:r>
            <a:rPr lang="en-US" sz="1200" dirty="0" smtClean="0"/>
            <a:t>6-9 reading comprehension questions</a:t>
          </a:r>
          <a:endParaRPr lang="en-US" sz="1200" dirty="0"/>
        </a:p>
      </dgm:t>
    </dgm:pt>
    <dgm:pt modelId="{90F57A45-C340-45A0-8B6A-6CF8C116EACA}" type="parTrans" cxnId="{0E136CF9-1CF4-4B55-B8C8-DF045F313D64}">
      <dgm:prSet/>
      <dgm:spPr/>
      <dgm:t>
        <a:bodyPr/>
        <a:lstStyle/>
        <a:p>
          <a:endParaRPr lang="en-US"/>
        </a:p>
      </dgm:t>
    </dgm:pt>
    <dgm:pt modelId="{EF410358-182E-44D8-A373-BD5AABDAB705}" type="sibTrans" cxnId="{0E136CF9-1CF4-4B55-B8C8-DF045F313D64}">
      <dgm:prSet/>
      <dgm:spPr/>
      <dgm:t>
        <a:bodyPr/>
        <a:lstStyle/>
        <a:p>
          <a:endParaRPr lang="en-US"/>
        </a:p>
      </dgm:t>
    </dgm:pt>
    <dgm:pt modelId="{0FC74700-7F18-4CFB-9296-4129861C0F03}">
      <dgm:prSet phldrT="[Text]" custT="1"/>
      <dgm:spPr/>
      <dgm:t>
        <a:bodyPr/>
        <a:lstStyle/>
        <a:p>
          <a:r>
            <a:rPr lang="en-US" sz="1200" dirty="0" smtClean="0"/>
            <a:t>Read one short piece of literature and one extended piece of literature, answer reading comprehension questions</a:t>
          </a:r>
          <a:endParaRPr lang="en-US" sz="1200" b="1" dirty="0"/>
        </a:p>
      </dgm:t>
    </dgm:pt>
    <dgm:pt modelId="{24A325F2-F161-4521-9291-1647F4DD34D5}" type="parTrans" cxnId="{871CFC0D-B765-4391-BE58-B640E8422498}">
      <dgm:prSet/>
      <dgm:spPr/>
      <dgm:t>
        <a:bodyPr/>
        <a:lstStyle/>
        <a:p>
          <a:endParaRPr lang="en-US"/>
        </a:p>
      </dgm:t>
    </dgm:pt>
    <dgm:pt modelId="{C80C42FB-52EA-4DC6-85C3-EAB08CC6C8C7}" type="sibTrans" cxnId="{871CFC0D-B765-4391-BE58-B640E8422498}">
      <dgm:prSet/>
      <dgm:spPr/>
      <dgm:t>
        <a:bodyPr/>
        <a:lstStyle/>
        <a:p>
          <a:endParaRPr lang="en-US"/>
        </a:p>
      </dgm:t>
    </dgm:pt>
    <dgm:pt modelId="{DF26EFEC-C51B-4DA3-B324-6CE5940B3E07}">
      <dgm:prSet phldrT="[Text]" custT="1"/>
      <dgm:spPr/>
      <dgm:t>
        <a:bodyPr/>
        <a:lstStyle/>
        <a:p>
          <a:r>
            <a:rPr lang="en-US" sz="1200" dirty="0" smtClean="0"/>
            <a:t>Read one informational text and </a:t>
          </a:r>
          <a:r>
            <a:rPr lang="en-US" sz="1200" b="1" dirty="0" smtClean="0"/>
            <a:t>write a summary </a:t>
          </a:r>
          <a:r>
            <a:rPr lang="en-US" sz="1200" dirty="0" smtClean="0"/>
            <a:t>distinct from personal opinions or judgments (Grade 6) or an objective summary (Grades 7/8)</a:t>
          </a:r>
          <a:endParaRPr lang="en-US" sz="1200" dirty="0"/>
        </a:p>
      </dgm:t>
    </dgm:pt>
    <dgm:pt modelId="{CB46C111-BDB6-4A48-A538-E054063587A1}" type="parTrans" cxnId="{B1C28977-9B25-4BA4-9798-2D7C764CDBEE}">
      <dgm:prSet/>
      <dgm:spPr/>
      <dgm:t>
        <a:bodyPr/>
        <a:lstStyle/>
        <a:p>
          <a:endParaRPr lang="en-US"/>
        </a:p>
      </dgm:t>
    </dgm:pt>
    <dgm:pt modelId="{2BFA7D4E-2416-497F-B607-D4DF59E99303}" type="sibTrans" cxnId="{B1C28977-9B25-4BA4-9798-2D7C764CDBEE}">
      <dgm:prSet/>
      <dgm:spPr/>
      <dgm:t>
        <a:bodyPr/>
        <a:lstStyle/>
        <a:p>
          <a:endParaRPr lang="en-US"/>
        </a:p>
      </dgm:t>
    </dgm:pt>
    <dgm:pt modelId="{4ED481F7-FE40-4193-850F-7D0EADA8F6F2}">
      <dgm:prSet custT="1"/>
      <dgm:spPr/>
      <dgm:t>
        <a:bodyPr/>
        <a:lstStyle/>
        <a:p>
          <a:r>
            <a:rPr lang="en-US" sz="1200" dirty="0" smtClean="0"/>
            <a:t>6-9 reading comprehension questions</a:t>
          </a:r>
          <a:endParaRPr lang="en-US" sz="1200" dirty="0"/>
        </a:p>
      </dgm:t>
    </dgm:pt>
    <dgm:pt modelId="{58998E57-5559-4FAA-801C-80E52F7D63A6}" type="sibTrans" cxnId="{CF35A706-AF85-4391-9E3E-8CB6E24F99D5}">
      <dgm:prSet/>
      <dgm:spPr/>
      <dgm:t>
        <a:bodyPr/>
        <a:lstStyle/>
        <a:p>
          <a:endParaRPr lang="en-US"/>
        </a:p>
      </dgm:t>
    </dgm:pt>
    <dgm:pt modelId="{B97C6565-418C-490B-959B-D2772A224CCF}" type="parTrans" cxnId="{CF35A706-AF85-4391-9E3E-8CB6E24F99D5}">
      <dgm:prSet/>
      <dgm:spPr/>
      <dgm:t>
        <a:bodyPr/>
        <a:lstStyle/>
        <a:p>
          <a:endParaRPr lang="en-US"/>
        </a:p>
      </dgm:t>
    </dgm:pt>
    <dgm:pt modelId="{A2B0A0F4-E8B1-437D-94BA-B4025AE8E77D}">
      <dgm:prSet custT="1"/>
      <dgm:spPr/>
      <dgm:t>
        <a:bodyPr/>
        <a:lstStyle/>
        <a:p>
          <a:r>
            <a:rPr lang="en-US" sz="1200" dirty="0" smtClean="0"/>
            <a:t>Read three additional shorter texts and incorporate evidence from multiple texts in an </a:t>
          </a:r>
          <a:r>
            <a:rPr lang="en-US" sz="1200" b="1" dirty="0" smtClean="0"/>
            <a:t>analytic essay</a:t>
          </a:r>
        </a:p>
      </dgm:t>
    </dgm:pt>
    <dgm:pt modelId="{48D92687-E1DE-4FF7-9327-B7CB2EC435A9}" type="sibTrans" cxnId="{FE8AB87A-CE77-499B-A765-0514F3B7692D}">
      <dgm:prSet/>
      <dgm:spPr/>
      <dgm:t>
        <a:bodyPr/>
        <a:lstStyle/>
        <a:p>
          <a:endParaRPr lang="en-US"/>
        </a:p>
      </dgm:t>
    </dgm:pt>
    <dgm:pt modelId="{BD14F006-A92B-425E-B317-02CB82FCBAEA}" type="parTrans" cxnId="{FE8AB87A-CE77-499B-A765-0514F3B7692D}">
      <dgm:prSet/>
      <dgm:spPr/>
      <dgm:t>
        <a:bodyPr/>
        <a:lstStyle/>
        <a:p>
          <a:endParaRPr lang="en-US"/>
        </a:p>
      </dgm:t>
    </dgm:pt>
    <dgm:pt modelId="{5E8A28D0-CECB-48A2-89BF-1CF4A9C71E61}">
      <dgm:prSet phldrT="[Text]" custT="1"/>
      <dgm:spPr/>
      <dgm:t>
        <a:bodyPr/>
        <a:lstStyle/>
        <a:p>
          <a:r>
            <a:rPr lang="en-US" sz="1200" b="1" dirty="0" smtClean="0"/>
            <a:t>Write a narrative </a:t>
          </a:r>
          <a:r>
            <a:rPr lang="en-US" sz="1200" b="0" dirty="0" smtClean="0"/>
            <a:t>using one piece of literature as a stimulus</a:t>
          </a:r>
          <a:endParaRPr lang="en-US" sz="1200" b="0" dirty="0"/>
        </a:p>
      </dgm:t>
    </dgm:pt>
    <dgm:pt modelId="{9CC07300-C49F-4E7E-BCF1-99F864BA04A8}" type="parTrans" cxnId="{8CAFA703-C6CA-4FAC-B7B2-0969E7558D16}">
      <dgm:prSet/>
      <dgm:spPr/>
      <dgm:t>
        <a:bodyPr/>
        <a:lstStyle/>
        <a:p>
          <a:endParaRPr lang="en-US"/>
        </a:p>
      </dgm:t>
    </dgm:pt>
    <dgm:pt modelId="{6101EEC1-79A0-488B-8EAB-F39A88217933}" type="sibTrans" cxnId="{8CAFA703-C6CA-4FAC-B7B2-0969E7558D16}">
      <dgm:prSet/>
      <dgm:spPr/>
      <dgm:t>
        <a:bodyPr/>
        <a:lstStyle/>
        <a:p>
          <a:endParaRPr lang="en-US"/>
        </a:p>
      </dgm:t>
    </dgm:pt>
    <dgm:pt modelId="{658B3D84-0C38-455B-A46F-77D105C2AA8D}">
      <dgm:prSet phldrT="[Text]" custT="1"/>
      <dgm:spPr/>
      <dgm:t>
        <a:bodyPr/>
        <a:lstStyle/>
        <a:p>
          <a:r>
            <a:rPr lang="en-US" sz="1200" b="1" dirty="0" smtClean="0"/>
            <a:t>Write an analytic essay </a:t>
          </a:r>
          <a:r>
            <a:rPr lang="en-US" sz="1200" b="0" dirty="0" smtClean="0"/>
            <a:t>analyzing one or both texts</a:t>
          </a:r>
          <a:endParaRPr lang="en-US" sz="1200" b="0" dirty="0"/>
        </a:p>
      </dgm:t>
    </dgm:pt>
    <dgm:pt modelId="{52603BE1-1B8E-49C1-9973-6DFCA96F645B}" type="parTrans" cxnId="{FDA33B55-4049-4F20-8E15-855D85AF23E6}">
      <dgm:prSet/>
      <dgm:spPr/>
      <dgm:t>
        <a:bodyPr/>
        <a:lstStyle/>
        <a:p>
          <a:endParaRPr lang="en-US"/>
        </a:p>
      </dgm:t>
    </dgm:pt>
    <dgm:pt modelId="{2B2E8A88-48CF-4C1E-93CA-5F493320B7DD}" type="sibTrans" cxnId="{FDA33B55-4049-4F20-8E15-855D85AF23E6}">
      <dgm:prSet/>
      <dgm:spPr/>
      <dgm:t>
        <a:bodyPr/>
        <a:lstStyle/>
        <a:p>
          <a:endParaRPr lang="en-US"/>
        </a:p>
      </dgm:t>
    </dgm:pt>
    <dgm:pt modelId="{81E96FA2-E609-4E52-9C69-F26F02EF0822}">
      <dgm:prSet phldrT="[Text]" custT="1"/>
      <dgm:spPr/>
      <dgm:t>
        <a:bodyPr/>
        <a:lstStyle/>
        <a:p>
          <a:r>
            <a:rPr lang="en-US" sz="1400" b="1" dirty="0" smtClean="0"/>
            <a:t>Engaging With Literature Task</a:t>
          </a:r>
          <a:endParaRPr lang="en-US" sz="1400" b="1" dirty="0"/>
        </a:p>
      </dgm:t>
    </dgm:pt>
    <dgm:pt modelId="{871DA21D-887D-4439-900D-B9055F6E61FB}" type="parTrans" cxnId="{413F238F-3BD5-4D83-97C0-0BD988DEF6FA}">
      <dgm:prSet/>
      <dgm:spPr/>
      <dgm:t>
        <a:bodyPr/>
        <a:lstStyle/>
        <a:p>
          <a:endParaRPr lang="en-US"/>
        </a:p>
      </dgm:t>
    </dgm:pt>
    <dgm:pt modelId="{56D632F0-CB80-4D17-86A6-B691BDE49314}" type="sibTrans" cxnId="{413F238F-3BD5-4D83-97C0-0BD988DEF6FA}">
      <dgm:prSet/>
      <dgm:spPr/>
      <dgm:t>
        <a:bodyPr/>
        <a:lstStyle/>
        <a:p>
          <a:endParaRPr lang="en-US"/>
        </a:p>
      </dgm:t>
    </dgm:pt>
    <dgm:pt modelId="{A230BA12-E747-46EA-A513-C9123411202F}">
      <dgm:prSet custT="1"/>
      <dgm:spPr/>
      <dgm:t>
        <a:bodyPr/>
        <a:lstStyle/>
        <a:p>
          <a:endParaRPr lang="en-US" sz="1200" dirty="0"/>
        </a:p>
      </dgm:t>
    </dgm:pt>
    <dgm:pt modelId="{A68ABE7C-4B49-4ACC-8E16-72462806E107}" type="parTrans" cxnId="{AC0427BE-1125-42C0-9A00-10A24ED886CE}">
      <dgm:prSet/>
      <dgm:spPr/>
      <dgm:t>
        <a:bodyPr/>
        <a:lstStyle/>
        <a:p>
          <a:endParaRPr lang="en-US"/>
        </a:p>
      </dgm:t>
    </dgm:pt>
    <dgm:pt modelId="{714E64A0-0016-4883-A976-2D2AA7D32E7F}" type="sibTrans" cxnId="{AC0427BE-1125-42C0-9A00-10A24ED886CE}">
      <dgm:prSet/>
      <dgm:spPr/>
      <dgm:t>
        <a:bodyPr/>
        <a:lstStyle/>
        <a:p>
          <a:endParaRPr lang="en-US"/>
        </a:p>
      </dgm:t>
    </dgm:pt>
    <dgm:pt modelId="{8F1263B1-B666-424D-B24E-449224A43EDA}">
      <dgm:prSet phldrT="[Text]" custT="1"/>
      <dgm:spPr/>
      <dgm:t>
        <a:bodyPr/>
        <a:lstStyle/>
        <a:p>
          <a:r>
            <a:rPr lang="en-US" sz="1200" dirty="0" smtClean="0"/>
            <a:t>Read one short piece of literature and one extended piece of literature; answer 4-6 reading comprehension questions</a:t>
          </a:r>
          <a:endParaRPr lang="en-US" sz="1200" b="1" dirty="0"/>
        </a:p>
      </dgm:t>
    </dgm:pt>
    <dgm:pt modelId="{07F1A970-9488-4DB2-B59E-AC8A31594E2C}" type="parTrans" cxnId="{E35281FE-0683-45F1-AD5F-D511C129BBC8}">
      <dgm:prSet/>
      <dgm:spPr/>
      <dgm:t>
        <a:bodyPr/>
        <a:lstStyle/>
        <a:p>
          <a:endParaRPr lang="en-US"/>
        </a:p>
      </dgm:t>
    </dgm:pt>
    <dgm:pt modelId="{20301367-200E-4408-A10C-4690437C122E}" type="sibTrans" cxnId="{E35281FE-0683-45F1-AD5F-D511C129BBC8}">
      <dgm:prSet/>
      <dgm:spPr/>
      <dgm:t>
        <a:bodyPr/>
        <a:lstStyle/>
        <a:p>
          <a:endParaRPr lang="en-US"/>
        </a:p>
      </dgm:t>
    </dgm:pt>
    <dgm:pt modelId="{C3E954D4-E782-4104-A5F6-676F6096D8EA}">
      <dgm:prSet custT="1"/>
      <dgm:spPr/>
      <dgm:t>
        <a:bodyPr/>
        <a:lstStyle/>
        <a:p>
          <a:r>
            <a:rPr lang="en-US" sz="1200" b="1" dirty="0" smtClean="0"/>
            <a:t>Write a narrative </a:t>
          </a:r>
          <a:r>
            <a:rPr lang="en-US" sz="1200" dirty="0" smtClean="0"/>
            <a:t>using one piece of literature as a stimulus</a:t>
          </a:r>
        </a:p>
      </dgm:t>
    </dgm:pt>
    <dgm:pt modelId="{17B173CE-1164-4380-9753-1630D616985B}" type="parTrans" cxnId="{5C708C96-8310-4251-8F60-F9ED47D4AD87}">
      <dgm:prSet/>
      <dgm:spPr/>
      <dgm:t>
        <a:bodyPr/>
        <a:lstStyle/>
        <a:p>
          <a:endParaRPr lang="en-US"/>
        </a:p>
      </dgm:t>
    </dgm:pt>
    <dgm:pt modelId="{AED13497-E577-47F6-ABD7-C8E223A181BA}" type="sibTrans" cxnId="{5C708C96-8310-4251-8F60-F9ED47D4AD87}">
      <dgm:prSet/>
      <dgm:spPr/>
      <dgm:t>
        <a:bodyPr/>
        <a:lstStyle/>
        <a:p>
          <a:endParaRPr lang="en-US"/>
        </a:p>
      </dgm:t>
    </dgm:pt>
    <dgm:pt modelId="{D0220860-8E8E-46C9-AF09-06340D56BABD}">
      <dgm:prSet custT="1"/>
      <dgm:spPr/>
      <dgm:t>
        <a:bodyPr/>
        <a:lstStyle/>
        <a:p>
          <a:r>
            <a:rPr lang="en-US" sz="1200" b="1" dirty="0" smtClean="0"/>
            <a:t>Write an analytic essay </a:t>
          </a:r>
          <a:r>
            <a:rPr lang="en-US" sz="1200" dirty="0" smtClean="0"/>
            <a:t>analyzing one or both of the texts</a:t>
          </a:r>
          <a:endParaRPr lang="en-US" sz="1200" dirty="0"/>
        </a:p>
      </dgm:t>
    </dgm:pt>
    <dgm:pt modelId="{57BEAD2F-587A-4039-9CED-D8D7C33757B9}" type="parTrans" cxnId="{BD3C8B0C-AFE0-44FA-AEDD-68156E242447}">
      <dgm:prSet/>
      <dgm:spPr/>
      <dgm:t>
        <a:bodyPr/>
        <a:lstStyle/>
        <a:p>
          <a:endParaRPr lang="en-US"/>
        </a:p>
      </dgm:t>
    </dgm:pt>
    <dgm:pt modelId="{121D7C0D-F110-433B-8E68-E6FADB707E87}" type="sibTrans" cxnId="{BD3C8B0C-AFE0-44FA-AEDD-68156E242447}">
      <dgm:prSet/>
      <dgm:spPr/>
      <dgm:t>
        <a:bodyPr/>
        <a:lstStyle/>
        <a:p>
          <a:endParaRPr lang="en-US"/>
        </a:p>
      </dgm:t>
    </dgm:pt>
    <dgm:pt modelId="{7EE3433B-6D37-4B24-A4D0-02700EE2D134}">
      <dgm:prSet custT="1"/>
      <dgm:spPr/>
      <dgm:t>
        <a:bodyPr/>
        <a:lstStyle/>
        <a:p>
          <a:endParaRPr lang="en-US" sz="1200" dirty="0"/>
        </a:p>
      </dgm:t>
    </dgm:pt>
    <dgm:pt modelId="{DFB0599D-981E-48D0-B4D3-1E08E6162D49}" type="parTrans" cxnId="{8D5563A3-EC40-48ED-A6C4-6A94CE456477}">
      <dgm:prSet/>
      <dgm:spPr/>
      <dgm:t>
        <a:bodyPr/>
        <a:lstStyle/>
        <a:p>
          <a:endParaRPr lang="en-US"/>
        </a:p>
      </dgm:t>
    </dgm:pt>
    <dgm:pt modelId="{646FF6BF-3D8A-40F1-9771-CEC3124EADDC}" type="sibTrans" cxnId="{8D5563A3-EC40-48ED-A6C4-6A94CE456477}">
      <dgm:prSet/>
      <dgm:spPr/>
      <dgm:t>
        <a:bodyPr/>
        <a:lstStyle/>
        <a:p>
          <a:endParaRPr lang="en-US"/>
        </a:p>
      </dgm:t>
    </dgm:pt>
    <dgm:pt modelId="{A85E6964-1237-4DF8-A660-BA8650A0F2D2}">
      <dgm:prSet phldrT="[Text]" custT="1"/>
      <dgm:spPr/>
      <dgm:t>
        <a:bodyPr/>
        <a:lstStyle/>
        <a:p>
          <a:r>
            <a:rPr lang="en-US" sz="1200" dirty="0" smtClean="0"/>
            <a:t>Read one informational text and </a:t>
          </a:r>
          <a:r>
            <a:rPr lang="en-US" sz="1200" b="1" dirty="0" smtClean="0"/>
            <a:t>write objective summary </a:t>
          </a:r>
          <a:endParaRPr lang="en-US" sz="1200" b="1" i="0" dirty="0"/>
        </a:p>
      </dgm:t>
    </dgm:pt>
    <dgm:pt modelId="{AF73F386-1A8D-437F-8BBA-9A1845C05C4D}" type="parTrans" cxnId="{20393700-03AD-4F8C-9A0A-EDBE59A9CA7E}">
      <dgm:prSet/>
      <dgm:spPr/>
      <dgm:t>
        <a:bodyPr/>
        <a:lstStyle/>
        <a:p>
          <a:endParaRPr lang="en-US"/>
        </a:p>
      </dgm:t>
    </dgm:pt>
    <dgm:pt modelId="{9AAAE725-C84C-496E-B08E-43523CDE3616}" type="sibTrans" cxnId="{20393700-03AD-4F8C-9A0A-EDBE59A9CA7E}">
      <dgm:prSet/>
      <dgm:spPr/>
      <dgm:t>
        <a:bodyPr/>
        <a:lstStyle/>
        <a:p>
          <a:endParaRPr lang="en-US"/>
        </a:p>
      </dgm:t>
    </dgm:pt>
    <dgm:pt modelId="{9B8F4AE8-A53B-47F5-8F7A-47127941CB6F}">
      <dgm:prSet custT="1"/>
      <dgm:spPr/>
      <dgm:t>
        <a:bodyPr/>
        <a:lstStyle/>
        <a:p>
          <a:r>
            <a:rPr lang="en-US" sz="1200" dirty="0" smtClean="0"/>
            <a:t>Read three additional shorter texts and incorporate evidence from multiple texts in an </a:t>
          </a:r>
          <a:r>
            <a:rPr lang="en-US" sz="1200" b="1" dirty="0" smtClean="0"/>
            <a:t>analytic essay</a:t>
          </a:r>
        </a:p>
      </dgm:t>
    </dgm:pt>
    <dgm:pt modelId="{C6E4618A-F6A7-4846-953C-647D691B44DA}" type="parTrans" cxnId="{D96CDB85-B3A9-40CC-A78C-430FCBD2EF27}">
      <dgm:prSet/>
      <dgm:spPr/>
      <dgm:t>
        <a:bodyPr/>
        <a:lstStyle/>
        <a:p>
          <a:endParaRPr lang="en-US"/>
        </a:p>
      </dgm:t>
    </dgm:pt>
    <dgm:pt modelId="{55CD1172-6215-44B9-A52A-E109F04A64D0}" type="sibTrans" cxnId="{D96CDB85-B3A9-40CC-A78C-430FCBD2EF27}">
      <dgm:prSet/>
      <dgm:spPr/>
      <dgm:t>
        <a:bodyPr/>
        <a:lstStyle/>
        <a:p>
          <a:endParaRPr lang="en-US"/>
        </a:p>
      </dgm:t>
    </dgm:pt>
    <dgm:pt modelId="{E83C824A-CA5F-46D3-990F-62A3BAAC1254}">
      <dgm:prSet custT="1"/>
      <dgm:spPr/>
      <dgm:t>
        <a:bodyPr/>
        <a:lstStyle/>
        <a:p>
          <a:r>
            <a:rPr lang="en-US" sz="1200" dirty="0" smtClean="0"/>
            <a:t>6-9 reading comprehension questions</a:t>
          </a:r>
          <a:endParaRPr lang="en-US" sz="1200" dirty="0"/>
        </a:p>
      </dgm:t>
    </dgm:pt>
    <dgm:pt modelId="{A8A8BE48-04CD-4907-BD56-B285ED8621AB}" type="parTrans" cxnId="{75DD5F65-5F71-47D0-85BD-34F2047A06AC}">
      <dgm:prSet/>
      <dgm:spPr/>
      <dgm:t>
        <a:bodyPr/>
        <a:lstStyle/>
        <a:p>
          <a:endParaRPr lang="en-US"/>
        </a:p>
      </dgm:t>
    </dgm:pt>
    <dgm:pt modelId="{9C06F7BD-187A-4450-B88A-0E4DCF6FBE66}" type="sibTrans" cxnId="{75DD5F65-5F71-47D0-85BD-34F2047A06AC}">
      <dgm:prSet/>
      <dgm:spPr/>
      <dgm:t>
        <a:bodyPr/>
        <a:lstStyle/>
        <a:p>
          <a:endParaRPr lang="en-US"/>
        </a:p>
      </dgm:t>
    </dgm:pt>
    <dgm:pt modelId="{ED5EC108-F147-4530-8917-B80061F79012}">
      <dgm:prSet custT="1"/>
      <dgm:spPr/>
      <dgm:t>
        <a:bodyPr/>
        <a:lstStyle/>
        <a:p>
          <a:endParaRPr lang="en-US" sz="1200" dirty="0"/>
        </a:p>
      </dgm:t>
    </dgm:pt>
    <dgm:pt modelId="{1A071940-3F87-4EB8-8B39-9DFDC94FCC39}" type="parTrans" cxnId="{161CBDCA-74E8-42D8-AA0A-3C8D12FE4D87}">
      <dgm:prSet/>
      <dgm:spPr/>
      <dgm:t>
        <a:bodyPr/>
        <a:lstStyle/>
        <a:p>
          <a:endParaRPr lang="en-US"/>
        </a:p>
      </dgm:t>
    </dgm:pt>
    <dgm:pt modelId="{02E4B187-C285-42BE-8F11-BE6E3398212E}" type="sibTrans" cxnId="{161CBDCA-74E8-42D8-AA0A-3C8D12FE4D87}">
      <dgm:prSet/>
      <dgm:spPr/>
      <dgm:t>
        <a:bodyPr/>
        <a:lstStyle/>
        <a:p>
          <a:endParaRPr lang="en-US"/>
        </a:p>
      </dgm:t>
    </dgm:pt>
    <dgm:pt modelId="{8C5A8088-86EF-4F76-870D-3B0C804C2AE5}">
      <dgm:prSet custT="1"/>
      <dgm:spPr/>
      <dgm:t>
        <a:bodyPr/>
        <a:lstStyle/>
        <a:p>
          <a:r>
            <a:rPr lang="en-US" sz="1200" dirty="0" smtClean="0"/>
            <a:t>Read one short piece of literature and one extended piece of literature OR literary non-fiction</a:t>
          </a:r>
          <a:endParaRPr lang="en-US" sz="1200" b="1" i="0" dirty="0"/>
        </a:p>
      </dgm:t>
    </dgm:pt>
    <dgm:pt modelId="{7138C8FE-A8D6-42EF-BCB2-EB842AFFFD14}" type="parTrans" cxnId="{97F3B10F-1CE6-4BD4-832C-6DB4E3935065}">
      <dgm:prSet/>
      <dgm:spPr/>
      <dgm:t>
        <a:bodyPr/>
        <a:lstStyle/>
        <a:p>
          <a:endParaRPr lang="en-US"/>
        </a:p>
      </dgm:t>
    </dgm:pt>
    <dgm:pt modelId="{B9CA668A-B1E6-4D54-8DDB-844BDBAC9CEB}" type="sibTrans" cxnId="{97F3B10F-1CE6-4BD4-832C-6DB4E3935065}">
      <dgm:prSet/>
      <dgm:spPr/>
      <dgm:t>
        <a:bodyPr/>
        <a:lstStyle/>
        <a:p>
          <a:endParaRPr lang="en-US"/>
        </a:p>
      </dgm:t>
    </dgm:pt>
    <dgm:pt modelId="{599993F4-24E4-46F3-B5B9-786DB6D8725F}">
      <dgm:prSet custT="1"/>
      <dgm:spPr/>
      <dgm:t>
        <a:bodyPr/>
        <a:lstStyle/>
        <a:p>
          <a:r>
            <a:rPr lang="en-US" sz="1200" dirty="0" smtClean="0"/>
            <a:t>Answer 4-6 reading comprehension questions</a:t>
          </a:r>
        </a:p>
      </dgm:t>
    </dgm:pt>
    <dgm:pt modelId="{71119AE0-8BAB-4B4B-819D-06692E1CB3BC}" type="parTrans" cxnId="{DFA8022E-D3E4-4C33-94A7-7ABD425C922F}">
      <dgm:prSet/>
      <dgm:spPr/>
      <dgm:t>
        <a:bodyPr/>
        <a:lstStyle/>
        <a:p>
          <a:endParaRPr lang="en-US"/>
        </a:p>
      </dgm:t>
    </dgm:pt>
    <dgm:pt modelId="{C1F997E5-7014-4DCC-B33F-C1A6A574470C}" type="sibTrans" cxnId="{DFA8022E-D3E4-4C33-94A7-7ABD425C922F}">
      <dgm:prSet/>
      <dgm:spPr/>
      <dgm:t>
        <a:bodyPr/>
        <a:lstStyle/>
        <a:p>
          <a:endParaRPr lang="en-US"/>
        </a:p>
      </dgm:t>
    </dgm:pt>
    <dgm:pt modelId="{A1AB2AD9-DF37-4ED6-91EB-9CABFD29D256}">
      <dgm:prSet custT="1"/>
      <dgm:spPr/>
      <dgm:t>
        <a:bodyPr/>
        <a:lstStyle/>
        <a:p>
          <a:r>
            <a:rPr lang="en-US" sz="1200" b="1" dirty="0" smtClean="0"/>
            <a:t>Write a narrative </a:t>
          </a:r>
          <a:r>
            <a:rPr lang="en-US" sz="1200" dirty="0" smtClean="0"/>
            <a:t>using one piece of literature as a stimulus</a:t>
          </a:r>
        </a:p>
      </dgm:t>
    </dgm:pt>
    <dgm:pt modelId="{C9F5A553-C4E4-4E8A-B734-E68DA8D987D8}" type="parTrans" cxnId="{6193F9BA-6908-4D6C-A309-8D2310683069}">
      <dgm:prSet/>
      <dgm:spPr/>
      <dgm:t>
        <a:bodyPr/>
        <a:lstStyle/>
        <a:p>
          <a:endParaRPr lang="en-US"/>
        </a:p>
      </dgm:t>
    </dgm:pt>
    <dgm:pt modelId="{AC4A521F-1083-4D57-A19C-3D167F8E5550}" type="sibTrans" cxnId="{6193F9BA-6908-4D6C-A309-8D2310683069}">
      <dgm:prSet/>
      <dgm:spPr/>
      <dgm:t>
        <a:bodyPr/>
        <a:lstStyle/>
        <a:p>
          <a:endParaRPr lang="en-US"/>
        </a:p>
      </dgm:t>
    </dgm:pt>
    <dgm:pt modelId="{8FE5AFD0-B168-4A14-B1B2-8FD80843228C}">
      <dgm:prSet custT="1"/>
      <dgm:spPr/>
      <dgm:t>
        <a:bodyPr/>
        <a:lstStyle/>
        <a:p>
          <a:r>
            <a:rPr lang="en-US" sz="1200" b="1" dirty="0" smtClean="0"/>
            <a:t>Write an analytic essay</a:t>
          </a:r>
          <a:r>
            <a:rPr lang="en-US" sz="1200" dirty="0" smtClean="0"/>
            <a:t> analyzing one or both of the texts</a:t>
          </a:r>
          <a:endParaRPr lang="en-US" sz="1200" dirty="0"/>
        </a:p>
      </dgm:t>
    </dgm:pt>
    <dgm:pt modelId="{265D2327-1C72-4887-9CD9-FFAB60F21C8C}" type="parTrans" cxnId="{4FA4B433-ECD7-424A-8F55-8064B64CA608}">
      <dgm:prSet/>
      <dgm:spPr/>
      <dgm:t>
        <a:bodyPr/>
        <a:lstStyle/>
        <a:p>
          <a:endParaRPr lang="en-US"/>
        </a:p>
      </dgm:t>
    </dgm:pt>
    <dgm:pt modelId="{E45C4B72-DF9F-45A8-B397-E86C76C05140}" type="sibTrans" cxnId="{4FA4B433-ECD7-424A-8F55-8064B64CA608}">
      <dgm:prSet/>
      <dgm:spPr/>
      <dgm:t>
        <a:bodyPr/>
        <a:lstStyle/>
        <a:p>
          <a:endParaRPr lang="en-US"/>
        </a:p>
      </dgm:t>
    </dgm:pt>
    <dgm:pt modelId="{D386DA98-63FB-4541-AA7C-F5E8A5180780}" type="pres">
      <dgm:prSet presAssocID="{52B5564B-C446-4FFA-9D77-D5EE0550DFEA}" presName="Name0" presStyleCnt="0">
        <dgm:presLayoutVars>
          <dgm:dir/>
          <dgm:animLvl val="lvl"/>
          <dgm:resizeHandles val="exact"/>
        </dgm:presLayoutVars>
      </dgm:prSet>
      <dgm:spPr/>
      <dgm:t>
        <a:bodyPr/>
        <a:lstStyle/>
        <a:p>
          <a:endParaRPr lang="en-US"/>
        </a:p>
      </dgm:t>
    </dgm:pt>
    <dgm:pt modelId="{50AFE80A-12CB-4359-B9E0-B3D1B1E6479B}" type="pres">
      <dgm:prSet presAssocID="{9C689600-03A0-4FA1-B5F5-BB82FD934A76}" presName="composite" presStyleCnt="0"/>
      <dgm:spPr/>
      <dgm:t>
        <a:bodyPr/>
        <a:lstStyle/>
        <a:p>
          <a:endParaRPr lang="en-US"/>
        </a:p>
      </dgm:t>
    </dgm:pt>
    <dgm:pt modelId="{24FA4A75-4701-4128-AD05-C2613724B356}" type="pres">
      <dgm:prSet presAssocID="{9C689600-03A0-4FA1-B5F5-BB82FD934A76}" presName="parTx" presStyleLbl="alignNode1" presStyleIdx="0" presStyleCnt="3">
        <dgm:presLayoutVars>
          <dgm:chMax val="0"/>
          <dgm:chPref val="0"/>
          <dgm:bulletEnabled val="1"/>
        </dgm:presLayoutVars>
      </dgm:prSet>
      <dgm:spPr/>
      <dgm:t>
        <a:bodyPr/>
        <a:lstStyle/>
        <a:p>
          <a:endParaRPr lang="en-US"/>
        </a:p>
      </dgm:t>
    </dgm:pt>
    <dgm:pt modelId="{10DE9822-04CF-4EE8-83FF-8A757973C4A9}" type="pres">
      <dgm:prSet presAssocID="{9C689600-03A0-4FA1-B5F5-BB82FD934A76}" presName="desTx" presStyleLbl="alignAccFollowNode1" presStyleIdx="0" presStyleCnt="3">
        <dgm:presLayoutVars>
          <dgm:bulletEnabled val="1"/>
        </dgm:presLayoutVars>
      </dgm:prSet>
      <dgm:spPr/>
      <dgm:t>
        <a:bodyPr/>
        <a:lstStyle/>
        <a:p>
          <a:endParaRPr lang="en-US"/>
        </a:p>
      </dgm:t>
    </dgm:pt>
    <dgm:pt modelId="{A53630BA-D31F-4775-871B-500248F53BA8}" type="pres">
      <dgm:prSet presAssocID="{32C4CF78-98BC-4E12-8611-86617AD50688}" presName="space" presStyleCnt="0"/>
      <dgm:spPr/>
      <dgm:t>
        <a:bodyPr/>
        <a:lstStyle/>
        <a:p>
          <a:endParaRPr lang="en-US"/>
        </a:p>
      </dgm:t>
    </dgm:pt>
    <dgm:pt modelId="{43340FC3-5027-463A-A8D1-2517D8437AF1}" type="pres">
      <dgm:prSet presAssocID="{7673B6EE-870A-4117-A03B-6F9EBA1F504B}" presName="composite" presStyleCnt="0"/>
      <dgm:spPr/>
      <dgm:t>
        <a:bodyPr/>
        <a:lstStyle/>
        <a:p>
          <a:endParaRPr lang="en-US"/>
        </a:p>
      </dgm:t>
    </dgm:pt>
    <dgm:pt modelId="{6DF47EDF-6B3D-446F-B20E-25E3B56D7103}" type="pres">
      <dgm:prSet presAssocID="{7673B6EE-870A-4117-A03B-6F9EBA1F504B}" presName="parTx" presStyleLbl="alignNode1" presStyleIdx="1" presStyleCnt="3">
        <dgm:presLayoutVars>
          <dgm:chMax val="0"/>
          <dgm:chPref val="0"/>
          <dgm:bulletEnabled val="1"/>
        </dgm:presLayoutVars>
      </dgm:prSet>
      <dgm:spPr/>
      <dgm:t>
        <a:bodyPr/>
        <a:lstStyle/>
        <a:p>
          <a:endParaRPr lang="en-US"/>
        </a:p>
      </dgm:t>
    </dgm:pt>
    <dgm:pt modelId="{8307A916-7840-49F6-AEB8-A82EB07AFAAA}" type="pres">
      <dgm:prSet presAssocID="{7673B6EE-870A-4117-A03B-6F9EBA1F504B}" presName="desTx" presStyleLbl="alignAccFollowNode1" presStyleIdx="1" presStyleCnt="3">
        <dgm:presLayoutVars>
          <dgm:bulletEnabled val="1"/>
        </dgm:presLayoutVars>
      </dgm:prSet>
      <dgm:spPr/>
      <dgm:t>
        <a:bodyPr/>
        <a:lstStyle/>
        <a:p>
          <a:endParaRPr lang="en-US"/>
        </a:p>
      </dgm:t>
    </dgm:pt>
    <dgm:pt modelId="{4E5FB9FB-DC46-46C9-BCA6-0C5A7A4687FB}" type="pres">
      <dgm:prSet presAssocID="{2BB80569-A410-4DE2-AB0C-CC8B2390229E}" presName="space" presStyleCnt="0"/>
      <dgm:spPr/>
      <dgm:t>
        <a:bodyPr/>
        <a:lstStyle/>
        <a:p>
          <a:endParaRPr lang="en-US"/>
        </a:p>
      </dgm:t>
    </dgm:pt>
    <dgm:pt modelId="{ECC3F54A-8B5E-4BCA-A4D1-65128B3D107E}" type="pres">
      <dgm:prSet presAssocID="{2CE484AC-75AD-4F89-B417-5904BA34588A}" presName="composite" presStyleCnt="0"/>
      <dgm:spPr/>
      <dgm:t>
        <a:bodyPr/>
        <a:lstStyle/>
        <a:p>
          <a:endParaRPr lang="en-US"/>
        </a:p>
      </dgm:t>
    </dgm:pt>
    <dgm:pt modelId="{82D20E58-EF4C-4463-9708-C883745A7103}" type="pres">
      <dgm:prSet presAssocID="{2CE484AC-75AD-4F89-B417-5904BA34588A}" presName="parTx" presStyleLbl="alignNode1" presStyleIdx="2" presStyleCnt="3">
        <dgm:presLayoutVars>
          <dgm:chMax val="0"/>
          <dgm:chPref val="0"/>
          <dgm:bulletEnabled val="1"/>
        </dgm:presLayoutVars>
      </dgm:prSet>
      <dgm:spPr/>
      <dgm:t>
        <a:bodyPr/>
        <a:lstStyle/>
        <a:p>
          <a:endParaRPr lang="en-US"/>
        </a:p>
      </dgm:t>
    </dgm:pt>
    <dgm:pt modelId="{18FAD795-8C2A-4A8E-97B6-DD6DB59F73B1}" type="pres">
      <dgm:prSet presAssocID="{2CE484AC-75AD-4F89-B417-5904BA34588A}" presName="desTx" presStyleLbl="alignAccFollowNode1" presStyleIdx="2" presStyleCnt="3">
        <dgm:presLayoutVars>
          <dgm:bulletEnabled val="1"/>
        </dgm:presLayoutVars>
      </dgm:prSet>
      <dgm:spPr/>
      <dgm:t>
        <a:bodyPr/>
        <a:lstStyle/>
        <a:p>
          <a:endParaRPr lang="en-US"/>
        </a:p>
      </dgm:t>
    </dgm:pt>
  </dgm:ptLst>
  <dgm:cxnLst>
    <dgm:cxn modelId="{E0505838-3D24-4095-A407-72E86C93CBF4}" type="presOf" srcId="{E83C824A-CA5F-46D3-990F-62A3BAAC1254}" destId="{18FAD795-8C2A-4A8E-97B6-DD6DB59F73B1}" srcOrd="0" destOrd="3" presId="urn:microsoft.com/office/officeart/2005/8/layout/hList1"/>
    <dgm:cxn modelId="{40722557-FB3D-4F1A-914B-F02AC3880C36}" type="presOf" srcId="{9B8F4AE8-A53B-47F5-8F7A-47127941CB6F}" destId="{18FAD795-8C2A-4A8E-97B6-DD6DB59F73B1}" srcOrd="0" destOrd="2" presId="urn:microsoft.com/office/officeart/2005/8/layout/hList1"/>
    <dgm:cxn modelId="{CA6E56C0-4A08-4AF2-B4D5-2F2C8F37CF42}" type="presOf" srcId="{81E96FA2-E609-4E52-9C69-F26F02EF0822}" destId="{10DE9822-04CF-4EE8-83FF-8A757973C4A9}" srcOrd="0" destOrd="5" presId="urn:microsoft.com/office/officeart/2005/8/layout/hList1"/>
    <dgm:cxn modelId="{CED732F7-674E-45C4-B6DB-F26B6909C159}" type="presOf" srcId="{D32A99BF-7468-444D-98F6-9E52EDF48D5F}" destId="{18FAD795-8C2A-4A8E-97B6-DD6DB59F73B1}" srcOrd="0" destOrd="0" presId="urn:microsoft.com/office/officeart/2005/8/layout/hList1"/>
    <dgm:cxn modelId="{30326244-5611-45D4-A104-A34B2F05E8E6}" srcId="{52B5564B-C446-4FFA-9D77-D5EE0550DFEA}" destId="{9C689600-03A0-4FA1-B5F5-BB82FD934A76}" srcOrd="0" destOrd="0" parTransId="{D0ED5ACF-469E-4B26-9920-17FF8943F74E}" sibTransId="{32C4CF78-98BC-4E12-8611-86617AD50688}"/>
    <dgm:cxn modelId="{871CFC0D-B765-4391-BE58-B640E8422498}" srcId="{81E96FA2-E609-4E52-9C69-F26F02EF0822}" destId="{0FC74700-7F18-4CFB-9296-4129861C0F03}" srcOrd="0" destOrd="0" parTransId="{24A325F2-F161-4521-9291-1647F4DD34D5}" sibTransId="{C80C42FB-52EA-4DC6-85C3-EAB08CC6C8C7}"/>
    <dgm:cxn modelId="{53751C13-ED92-4FDF-B922-AF11DCC067EE}" type="presOf" srcId="{563DB3B7-B3DF-4A61-869B-1567348E23BF}" destId="{10DE9822-04CF-4EE8-83FF-8A757973C4A9}" srcOrd="0" destOrd="3" presId="urn:microsoft.com/office/officeart/2005/8/layout/hList1"/>
    <dgm:cxn modelId="{BB898CBA-E3CB-41D1-B925-30B883EBC010}" type="presOf" srcId="{4ED481F7-FE40-4193-850F-7D0EADA8F6F2}" destId="{8307A916-7840-49F6-AEB8-A82EB07AFAAA}" srcOrd="0" destOrd="3" presId="urn:microsoft.com/office/officeart/2005/8/layout/hList1"/>
    <dgm:cxn modelId="{CDB5A2FA-A65E-4D26-A93A-29E376477049}" srcId="{2CE484AC-75AD-4F89-B417-5904BA34588A}" destId="{DD10C6A8-7506-4F8C-B8DB-2BC544E3D316}" srcOrd="1" destOrd="0" parTransId="{48C83DE1-D0F0-4CC6-A4CA-9989736D21F3}" sibTransId="{2B87449A-069A-46AD-BA53-49B4093ED124}"/>
    <dgm:cxn modelId="{8CAFA703-C6CA-4FAC-B7B2-0969E7558D16}" srcId="{81E96FA2-E609-4E52-9C69-F26F02EF0822}" destId="{5E8A28D0-CECB-48A2-89BF-1CF4A9C71E61}" srcOrd="1" destOrd="0" parTransId="{9CC07300-C49F-4E7E-BCF1-99F864BA04A8}" sibTransId="{6101EEC1-79A0-488B-8EAB-F39A88217933}"/>
    <dgm:cxn modelId="{FDA33B55-4049-4F20-8E15-855D85AF23E6}" srcId="{81E96FA2-E609-4E52-9C69-F26F02EF0822}" destId="{658B3D84-0C38-455B-A46F-77D105C2AA8D}" srcOrd="2" destOrd="0" parTransId="{52603BE1-1B8E-49C1-9973-6DFCA96F645B}" sibTransId="{2B2E8A88-48CF-4C1E-93CA-5F493320B7DD}"/>
    <dgm:cxn modelId="{E35281FE-0683-45F1-AD5F-D511C129BBC8}" srcId="{2A29DB29-A83E-416B-8B38-6D2D35C50D72}" destId="{8F1263B1-B666-424D-B24E-449224A43EDA}" srcOrd="0" destOrd="0" parTransId="{07F1A970-9488-4DB2-B59E-AC8A31594E2C}" sibTransId="{20301367-200E-4408-A10C-4690437C122E}"/>
    <dgm:cxn modelId="{D9288F99-1083-4DFC-A6EA-E96EEDC4539F}" srcId="{7673B6EE-870A-4117-A03B-6F9EBA1F504B}" destId="{2A29DB29-A83E-416B-8B38-6D2D35C50D72}" srcOrd="1" destOrd="0" parTransId="{33EB07E9-0612-4C64-B763-7414376D4C0D}" sibTransId="{985FFB1A-4038-4CC0-9884-958D606B67E5}"/>
    <dgm:cxn modelId="{8D99E06A-CD18-4912-A3DD-6EEF7A80DACD}" type="presOf" srcId="{C3E954D4-E782-4104-A5F6-676F6096D8EA}" destId="{8307A916-7840-49F6-AEB8-A82EB07AFAAA}" srcOrd="0" destOrd="7" presId="urn:microsoft.com/office/officeart/2005/8/layout/hList1"/>
    <dgm:cxn modelId="{D6222D75-FCFD-4023-B829-E1E199542561}" srcId="{16397521-8784-48C1-BCD0-378970310606}" destId="{09FFFB1E-555A-48D8-A401-4D1915537780}" srcOrd="0" destOrd="0" parTransId="{09655273-3ED3-4684-AD82-E263BA09A3DD}" sibTransId="{2817806D-9593-4EA5-B7B1-5426162E7E25}"/>
    <dgm:cxn modelId="{4FA4B433-ECD7-424A-8F55-8064B64CA608}" srcId="{DD10C6A8-7506-4F8C-B8DB-2BC544E3D316}" destId="{8FE5AFD0-B168-4A14-B1B2-8FD80843228C}" srcOrd="3" destOrd="0" parTransId="{265D2327-1C72-4887-9CD9-FFAB60F21C8C}" sibTransId="{E45C4B72-DF9F-45A8-B397-E86C76C05140}"/>
    <dgm:cxn modelId="{64622070-7613-4D9D-991F-E8E35EA78906}" type="presOf" srcId="{9C689600-03A0-4FA1-B5F5-BB82FD934A76}" destId="{24FA4A75-4701-4128-AD05-C2613724B356}" srcOrd="0" destOrd="0" presId="urn:microsoft.com/office/officeart/2005/8/layout/hList1"/>
    <dgm:cxn modelId="{3166CA26-C8A4-4199-8D60-D1C343B41AC0}" type="presOf" srcId="{09FFFB1E-555A-48D8-A401-4D1915537780}" destId="{10DE9822-04CF-4EE8-83FF-8A757973C4A9}" srcOrd="0" destOrd="1" presId="urn:microsoft.com/office/officeart/2005/8/layout/hList1"/>
    <dgm:cxn modelId="{95CE00D4-7539-451B-B373-F2A63F53111A}" type="presOf" srcId="{A1AB2AD9-DF37-4ED6-91EB-9CABFD29D256}" destId="{18FAD795-8C2A-4A8E-97B6-DD6DB59F73B1}" srcOrd="0" destOrd="8" presId="urn:microsoft.com/office/officeart/2005/8/layout/hList1"/>
    <dgm:cxn modelId="{178539CD-96D7-47C7-B317-484A7DB087E9}" type="presOf" srcId="{658B3D84-0C38-455B-A46F-77D105C2AA8D}" destId="{10DE9822-04CF-4EE8-83FF-8A757973C4A9}" srcOrd="0" destOrd="8" presId="urn:microsoft.com/office/officeart/2005/8/layout/hList1"/>
    <dgm:cxn modelId="{009C2C8D-EC4E-496F-BABA-82DC291F1851}" type="presOf" srcId="{DF26EFEC-C51B-4DA3-B324-6CE5940B3E07}" destId="{8307A916-7840-49F6-AEB8-A82EB07AFAAA}" srcOrd="0" destOrd="1" presId="urn:microsoft.com/office/officeart/2005/8/layout/hList1"/>
    <dgm:cxn modelId="{413F238F-3BD5-4D83-97C0-0BD988DEF6FA}" srcId="{9C689600-03A0-4FA1-B5F5-BB82FD934A76}" destId="{81E96FA2-E609-4E52-9C69-F26F02EF0822}" srcOrd="1" destOrd="0" parTransId="{871DA21D-887D-4439-900D-B9055F6E61FB}" sibTransId="{56D632F0-CB80-4D17-86A6-B691BDE49314}"/>
    <dgm:cxn modelId="{667F0053-CB6F-448A-812D-720BD49B156B}" srcId="{52B5564B-C446-4FFA-9D77-D5EE0550DFEA}" destId="{2CE484AC-75AD-4F89-B417-5904BA34588A}" srcOrd="2" destOrd="0" parTransId="{3538265B-3B54-4D9E-AFFE-1609CACF9E0C}" sibTransId="{5CDE6414-9381-4C23-AA76-E7F0018B5EC2}"/>
    <dgm:cxn modelId="{20393700-03AD-4F8C-9A0A-EDBE59A9CA7E}" srcId="{D32A99BF-7468-444D-98F6-9E52EDF48D5F}" destId="{A85E6964-1237-4DF8-A660-BA8650A0F2D2}" srcOrd="0" destOrd="0" parTransId="{AF73F386-1A8D-437F-8BBA-9A1845C05C4D}" sibTransId="{9AAAE725-C84C-496E-B08E-43523CDE3616}"/>
    <dgm:cxn modelId="{25482120-C7FB-4BFC-82B8-E25DA0FA02D1}" type="presOf" srcId="{A262C028-7464-4FE7-B4E1-7554E7CDC7FE}" destId="{8307A916-7840-49F6-AEB8-A82EB07AFAAA}" srcOrd="0" destOrd="0" presId="urn:microsoft.com/office/officeart/2005/8/layout/hList1"/>
    <dgm:cxn modelId="{CF35A706-AF85-4391-9E3E-8CB6E24F99D5}" srcId="{A262C028-7464-4FE7-B4E1-7554E7CDC7FE}" destId="{4ED481F7-FE40-4193-850F-7D0EADA8F6F2}" srcOrd="2" destOrd="0" parTransId="{B97C6565-418C-490B-959B-D2772A224CCF}" sibTransId="{58998E57-5559-4FAA-801C-80E52F7D63A6}"/>
    <dgm:cxn modelId="{F3A2F39D-0828-428C-9106-4BF463737631}" type="presOf" srcId="{52B5564B-C446-4FFA-9D77-D5EE0550DFEA}" destId="{D386DA98-63FB-4541-AA7C-F5E8A5180780}" srcOrd="0" destOrd="0" presId="urn:microsoft.com/office/officeart/2005/8/layout/hList1"/>
    <dgm:cxn modelId="{BD3C8B0C-AFE0-44FA-AEDD-68156E242447}" srcId="{2A29DB29-A83E-416B-8B38-6D2D35C50D72}" destId="{D0220860-8E8E-46C9-AF09-06340D56BABD}" srcOrd="2" destOrd="0" parTransId="{57BEAD2F-587A-4039-9CED-D8D7C33757B9}" sibTransId="{121D7C0D-F110-433B-8E68-E6FADB707E87}"/>
    <dgm:cxn modelId="{DFA8022E-D3E4-4C33-94A7-7ABD425C922F}" srcId="{DD10C6A8-7506-4F8C-B8DB-2BC544E3D316}" destId="{599993F4-24E4-46F3-B5B9-786DB6D8725F}" srcOrd="1" destOrd="0" parTransId="{71119AE0-8BAB-4B4B-819D-06692E1CB3BC}" sibTransId="{C1F997E5-7014-4DCC-B33F-C1A6A574470C}"/>
    <dgm:cxn modelId="{6C0A73E6-0B84-4C1F-911E-9FB6943578C9}" type="presOf" srcId="{8C5A8088-86EF-4F76-870D-3B0C804C2AE5}" destId="{18FAD795-8C2A-4A8E-97B6-DD6DB59F73B1}" srcOrd="0" destOrd="6" presId="urn:microsoft.com/office/officeart/2005/8/layout/hList1"/>
    <dgm:cxn modelId="{F02630A9-DD12-4A3D-AF11-FEE7B0DE4AF2}" srcId="{9C689600-03A0-4FA1-B5F5-BB82FD934A76}" destId="{16397521-8784-48C1-BCD0-378970310606}" srcOrd="0" destOrd="0" parTransId="{63154CEB-1FB8-43E2-8362-675B339B167C}" sibTransId="{FF0B5E62-FD41-4F14-96B4-B882FE5A0183}"/>
    <dgm:cxn modelId="{69E66066-2CF3-4E26-8249-2226F2EAEEC8}" type="presOf" srcId="{8FE5AFD0-B168-4A14-B1B2-8FD80843228C}" destId="{18FAD795-8C2A-4A8E-97B6-DD6DB59F73B1}" srcOrd="0" destOrd="9" presId="urn:microsoft.com/office/officeart/2005/8/layout/hList1"/>
    <dgm:cxn modelId="{5FAA077C-D5D1-44B2-A1F7-AA875042419A}" type="presOf" srcId="{2A29DB29-A83E-416B-8B38-6D2D35C50D72}" destId="{8307A916-7840-49F6-AEB8-A82EB07AFAAA}" srcOrd="0" destOrd="5" presId="urn:microsoft.com/office/officeart/2005/8/layout/hList1"/>
    <dgm:cxn modelId="{88918C87-27CB-4BFF-A2F7-A10057BDC257}" type="presOf" srcId="{7EE3433B-6D37-4B24-A4D0-02700EE2D134}" destId="{8307A916-7840-49F6-AEB8-A82EB07AFAAA}" srcOrd="0" destOrd="4" presId="urn:microsoft.com/office/officeart/2005/8/layout/hList1"/>
    <dgm:cxn modelId="{FD937D73-E50F-47A2-BD2C-259929693856}" srcId="{16397521-8784-48C1-BCD0-378970310606}" destId="{6D6B5F7E-3CC9-47A1-964F-3314002387D4}" srcOrd="1" destOrd="0" parTransId="{0040598F-2121-46E1-879D-833BFA1AA88E}" sibTransId="{E0F58839-389A-42DC-9082-A5B1DE27E230}"/>
    <dgm:cxn modelId="{5C708C96-8310-4251-8F60-F9ED47D4AD87}" srcId="{2A29DB29-A83E-416B-8B38-6D2D35C50D72}" destId="{C3E954D4-E782-4104-A5F6-676F6096D8EA}" srcOrd="1" destOrd="0" parTransId="{17B173CE-1164-4380-9753-1630D616985B}" sibTransId="{AED13497-E577-47F6-ABD7-C8E223A181BA}"/>
    <dgm:cxn modelId="{481BD810-9E08-4720-BA29-E29354E65856}" type="presOf" srcId="{16397521-8784-48C1-BCD0-378970310606}" destId="{10DE9822-04CF-4EE8-83FF-8A757973C4A9}" srcOrd="0" destOrd="0" presId="urn:microsoft.com/office/officeart/2005/8/layout/hList1"/>
    <dgm:cxn modelId="{8D5563A3-EC40-48ED-A6C4-6A94CE456477}" srcId="{A262C028-7464-4FE7-B4E1-7554E7CDC7FE}" destId="{7EE3433B-6D37-4B24-A4D0-02700EE2D134}" srcOrd="3" destOrd="0" parTransId="{DFB0599D-981E-48D0-B4D3-1E08E6162D49}" sibTransId="{646FF6BF-3D8A-40F1-9771-CEC3124EADDC}"/>
    <dgm:cxn modelId="{21AA32C8-0E6E-41B2-85C0-28F86E186BD5}" type="presOf" srcId="{A2B0A0F4-E8B1-437D-94BA-B4025AE8E77D}" destId="{8307A916-7840-49F6-AEB8-A82EB07AFAAA}" srcOrd="0" destOrd="2" presId="urn:microsoft.com/office/officeart/2005/8/layout/hList1"/>
    <dgm:cxn modelId="{AC4C3FF7-83B9-481A-A435-27A0F9F74067}" type="presOf" srcId="{A85E6964-1237-4DF8-A660-BA8650A0F2D2}" destId="{18FAD795-8C2A-4A8E-97B6-DD6DB59F73B1}" srcOrd="0" destOrd="1" presId="urn:microsoft.com/office/officeart/2005/8/layout/hList1"/>
    <dgm:cxn modelId="{0E136CF9-1CF4-4B55-B8C8-DF045F313D64}" srcId="{16397521-8784-48C1-BCD0-378970310606}" destId="{563DB3B7-B3DF-4A61-869B-1567348E23BF}" srcOrd="2" destOrd="0" parTransId="{90F57A45-C340-45A0-8B6A-6CF8C116EACA}" sibTransId="{EF410358-182E-44D8-A373-BD5AABDAB705}"/>
    <dgm:cxn modelId="{28595CCD-E0C3-4F78-A779-F50BAB80D912}" type="presOf" srcId="{0FC74700-7F18-4CFB-9296-4129861C0F03}" destId="{10DE9822-04CF-4EE8-83FF-8A757973C4A9}" srcOrd="0" destOrd="6" presId="urn:microsoft.com/office/officeart/2005/8/layout/hList1"/>
    <dgm:cxn modelId="{161CBDCA-74E8-42D8-AA0A-3C8D12FE4D87}" srcId="{D32A99BF-7468-444D-98F6-9E52EDF48D5F}" destId="{ED5EC108-F147-4530-8917-B80061F79012}" srcOrd="3" destOrd="0" parTransId="{1A071940-3F87-4EB8-8B39-9DFDC94FCC39}" sibTransId="{02E4B187-C285-42BE-8F11-BE6E3398212E}"/>
    <dgm:cxn modelId="{75DD5F65-5F71-47D0-85BD-34F2047A06AC}" srcId="{D32A99BF-7468-444D-98F6-9E52EDF48D5F}" destId="{E83C824A-CA5F-46D3-990F-62A3BAAC1254}" srcOrd="2" destOrd="0" parTransId="{A8A8BE48-04CD-4907-BD56-B285ED8621AB}" sibTransId="{9C06F7BD-187A-4450-B88A-0E4DCF6FBE66}"/>
    <dgm:cxn modelId="{44806AD4-6E80-450A-A574-EBF636C9E5C2}" type="presOf" srcId="{ED5EC108-F147-4530-8917-B80061F79012}" destId="{18FAD795-8C2A-4A8E-97B6-DD6DB59F73B1}" srcOrd="0" destOrd="4" presId="urn:microsoft.com/office/officeart/2005/8/layout/hList1"/>
    <dgm:cxn modelId="{AC0427BE-1125-42C0-9A00-10A24ED886CE}" srcId="{16397521-8784-48C1-BCD0-378970310606}" destId="{A230BA12-E747-46EA-A513-C9123411202F}" srcOrd="3" destOrd="0" parTransId="{A68ABE7C-4B49-4ACC-8E16-72462806E107}" sibTransId="{714E64A0-0016-4883-A976-2D2AA7D32E7F}"/>
    <dgm:cxn modelId="{B9EFACDA-65C0-4B42-B628-C19EE65F9665}" srcId="{52B5564B-C446-4FFA-9D77-D5EE0550DFEA}" destId="{7673B6EE-870A-4117-A03B-6F9EBA1F504B}" srcOrd="1" destOrd="0" parTransId="{9D84C5D0-E48B-480C-ACA8-1E92BE9B52C1}" sibTransId="{2BB80569-A410-4DE2-AB0C-CC8B2390229E}"/>
    <dgm:cxn modelId="{97F3B10F-1CE6-4BD4-832C-6DB4E3935065}" srcId="{DD10C6A8-7506-4F8C-B8DB-2BC544E3D316}" destId="{8C5A8088-86EF-4F76-870D-3B0C804C2AE5}" srcOrd="0" destOrd="0" parTransId="{7138C8FE-A8D6-42EF-BCB2-EB842AFFFD14}" sibTransId="{B9CA668A-B1E6-4D54-8DDB-844BDBAC9CEB}"/>
    <dgm:cxn modelId="{6193F9BA-6908-4D6C-A309-8D2310683069}" srcId="{DD10C6A8-7506-4F8C-B8DB-2BC544E3D316}" destId="{A1AB2AD9-DF37-4ED6-91EB-9CABFD29D256}" srcOrd="2" destOrd="0" parTransId="{C9F5A553-C4E4-4E8A-B734-E68DA8D987D8}" sibTransId="{AC4A521F-1083-4D57-A19C-3D167F8E5550}"/>
    <dgm:cxn modelId="{5147147C-2AA9-4F18-8A57-F114C16022DE}" type="presOf" srcId="{7673B6EE-870A-4117-A03B-6F9EBA1F504B}" destId="{6DF47EDF-6B3D-446F-B20E-25E3B56D7103}" srcOrd="0" destOrd="0" presId="urn:microsoft.com/office/officeart/2005/8/layout/hList1"/>
    <dgm:cxn modelId="{9D4CCFE1-220C-4A54-8B81-1FDAD9DAEB71}" type="presOf" srcId="{DD10C6A8-7506-4F8C-B8DB-2BC544E3D316}" destId="{18FAD795-8C2A-4A8E-97B6-DD6DB59F73B1}" srcOrd="0" destOrd="5" presId="urn:microsoft.com/office/officeart/2005/8/layout/hList1"/>
    <dgm:cxn modelId="{2B8CE36F-E3ED-42BA-8EB7-DFA0580452E3}" type="presOf" srcId="{8F1263B1-B666-424D-B24E-449224A43EDA}" destId="{8307A916-7840-49F6-AEB8-A82EB07AFAAA}" srcOrd="0" destOrd="6" presId="urn:microsoft.com/office/officeart/2005/8/layout/hList1"/>
    <dgm:cxn modelId="{45A09081-B589-4F63-9442-CB59F22B4C62}" type="presOf" srcId="{D0220860-8E8E-46C9-AF09-06340D56BABD}" destId="{8307A916-7840-49F6-AEB8-A82EB07AFAAA}" srcOrd="0" destOrd="8" presId="urn:microsoft.com/office/officeart/2005/8/layout/hList1"/>
    <dgm:cxn modelId="{F4AA4847-2133-4AD2-B2F9-01E2142DA3E4}" type="presOf" srcId="{5E8A28D0-CECB-48A2-89BF-1CF4A9C71E61}" destId="{10DE9822-04CF-4EE8-83FF-8A757973C4A9}" srcOrd="0" destOrd="7" presId="urn:microsoft.com/office/officeart/2005/8/layout/hList1"/>
    <dgm:cxn modelId="{FE8AB87A-CE77-499B-A765-0514F3B7692D}" srcId="{A262C028-7464-4FE7-B4E1-7554E7CDC7FE}" destId="{A2B0A0F4-E8B1-437D-94BA-B4025AE8E77D}" srcOrd="1" destOrd="0" parTransId="{BD14F006-A92B-425E-B317-02CB82FCBAEA}" sibTransId="{48D92687-E1DE-4FF7-9327-B7CB2EC435A9}"/>
    <dgm:cxn modelId="{E6BED52A-C7A8-4348-ACA1-27D8A6E39E41}" type="presOf" srcId="{2CE484AC-75AD-4F89-B417-5904BA34588A}" destId="{82D20E58-EF4C-4463-9708-C883745A7103}" srcOrd="0" destOrd="0" presId="urn:microsoft.com/office/officeart/2005/8/layout/hList1"/>
    <dgm:cxn modelId="{D96CDB85-B3A9-40CC-A78C-430FCBD2EF27}" srcId="{D32A99BF-7468-444D-98F6-9E52EDF48D5F}" destId="{9B8F4AE8-A53B-47F5-8F7A-47127941CB6F}" srcOrd="1" destOrd="0" parTransId="{C6E4618A-F6A7-4846-953C-647D691B44DA}" sibTransId="{55CD1172-6215-44B9-A52A-E109F04A64D0}"/>
    <dgm:cxn modelId="{F08333A6-F1C9-4E38-93FE-28820F410C8E}" type="presOf" srcId="{A230BA12-E747-46EA-A513-C9123411202F}" destId="{10DE9822-04CF-4EE8-83FF-8A757973C4A9}" srcOrd="0" destOrd="4" presId="urn:microsoft.com/office/officeart/2005/8/layout/hList1"/>
    <dgm:cxn modelId="{A7DC0881-C721-4321-B3C4-7958C064F46B}" type="presOf" srcId="{6D6B5F7E-3CC9-47A1-964F-3314002387D4}" destId="{10DE9822-04CF-4EE8-83FF-8A757973C4A9}" srcOrd="0" destOrd="2" presId="urn:microsoft.com/office/officeart/2005/8/layout/hList1"/>
    <dgm:cxn modelId="{1D30CE58-143E-40D4-AA81-C679C7EAB659}" srcId="{7673B6EE-870A-4117-A03B-6F9EBA1F504B}" destId="{A262C028-7464-4FE7-B4E1-7554E7CDC7FE}" srcOrd="0" destOrd="0" parTransId="{900C0457-7039-49EB-B0B7-D4C45742FA00}" sibTransId="{8C2E9993-9DDC-413A-8C83-9D86911E12E7}"/>
    <dgm:cxn modelId="{B1C28977-9B25-4BA4-9798-2D7C764CDBEE}" srcId="{A262C028-7464-4FE7-B4E1-7554E7CDC7FE}" destId="{DF26EFEC-C51B-4DA3-B324-6CE5940B3E07}" srcOrd="0" destOrd="0" parTransId="{CB46C111-BDB6-4A48-A538-E054063587A1}" sibTransId="{2BFA7D4E-2416-497F-B607-D4DF59E99303}"/>
    <dgm:cxn modelId="{D6DD921A-3AB8-49A0-AC95-C62A0B81E9B7}" type="presOf" srcId="{599993F4-24E4-46F3-B5B9-786DB6D8725F}" destId="{18FAD795-8C2A-4A8E-97B6-DD6DB59F73B1}" srcOrd="0" destOrd="7" presId="urn:microsoft.com/office/officeart/2005/8/layout/hList1"/>
    <dgm:cxn modelId="{B77E1D76-F7AC-4DE7-9A9E-85B9A2AE70F2}" srcId="{2CE484AC-75AD-4F89-B417-5904BA34588A}" destId="{D32A99BF-7468-444D-98F6-9E52EDF48D5F}" srcOrd="0" destOrd="0" parTransId="{88E3920F-7FE7-43BB-B099-3E5EF3C9ED67}" sibTransId="{EE14A77B-EBB0-4652-8F6C-2C24706A78C9}"/>
    <dgm:cxn modelId="{0B624719-574C-481A-B6D0-C224DC1EA259}" type="presParOf" srcId="{D386DA98-63FB-4541-AA7C-F5E8A5180780}" destId="{50AFE80A-12CB-4359-B9E0-B3D1B1E6479B}" srcOrd="0" destOrd="0" presId="urn:microsoft.com/office/officeart/2005/8/layout/hList1"/>
    <dgm:cxn modelId="{E5D670ED-D12E-4C47-9513-E6F8F33CBD08}" type="presParOf" srcId="{50AFE80A-12CB-4359-B9E0-B3D1B1E6479B}" destId="{24FA4A75-4701-4128-AD05-C2613724B356}" srcOrd="0" destOrd="0" presId="urn:microsoft.com/office/officeart/2005/8/layout/hList1"/>
    <dgm:cxn modelId="{4F47CE0F-50FD-4966-83C8-93C304FDB0C6}" type="presParOf" srcId="{50AFE80A-12CB-4359-B9E0-B3D1B1E6479B}" destId="{10DE9822-04CF-4EE8-83FF-8A757973C4A9}" srcOrd="1" destOrd="0" presId="urn:microsoft.com/office/officeart/2005/8/layout/hList1"/>
    <dgm:cxn modelId="{A8E349C9-3085-46CB-9789-3D79986796BA}" type="presParOf" srcId="{D386DA98-63FB-4541-AA7C-F5E8A5180780}" destId="{A53630BA-D31F-4775-871B-500248F53BA8}" srcOrd="1" destOrd="0" presId="urn:microsoft.com/office/officeart/2005/8/layout/hList1"/>
    <dgm:cxn modelId="{2E627902-55FF-4B83-A7D1-5FA277661DC0}" type="presParOf" srcId="{D386DA98-63FB-4541-AA7C-F5E8A5180780}" destId="{43340FC3-5027-463A-A8D1-2517D8437AF1}" srcOrd="2" destOrd="0" presId="urn:microsoft.com/office/officeart/2005/8/layout/hList1"/>
    <dgm:cxn modelId="{2D63C23B-E424-48EA-84FA-7DDD27FA0650}" type="presParOf" srcId="{43340FC3-5027-463A-A8D1-2517D8437AF1}" destId="{6DF47EDF-6B3D-446F-B20E-25E3B56D7103}" srcOrd="0" destOrd="0" presId="urn:microsoft.com/office/officeart/2005/8/layout/hList1"/>
    <dgm:cxn modelId="{E7AD0194-E209-4861-ACBA-5BF9DD30CE99}" type="presParOf" srcId="{43340FC3-5027-463A-A8D1-2517D8437AF1}" destId="{8307A916-7840-49F6-AEB8-A82EB07AFAAA}" srcOrd="1" destOrd="0" presId="urn:microsoft.com/office/officeart/2005/8/layout/hList1"/>
    <dgm:cxn modelId="{6A208E26-D349-47BF-9C5C-FBBD1EA2370D}" type="presParOf" srcId="{D386DA98-63FB-4541-AA7C-F5E8A5180780}" destId="{4E5FB9FB-DC46-46C9-BCA6-0C5A7A4687FB}" srcOrd="3" destOrd="0" presId="urn:microsoft.com/office/officeart/2005/8/layout/hList1"/>
    <dgm:cxn modelId="{68B757F8-AD89-45AA-AC38-FF9CE049167E}" type="presParOf" srcId="{D386DA98-63FB-4541-AA7C-F5E8A5180780}" destId="{ECC3F54A-8B5E-4BCA-A4D1-65128B3D107E}" srcOrd="4" destOrd="0" presId="urn:microsoft.com/office/officeart/2005/8/layout/hList1"/>
    <dgm:cxn modelId="{29D00009-9AB0-4650-954D-E3D024AE78C4}" type="presParOf" srcId="{ECC3F54A-8B5E-4BCA-A4D1-65128B3D107E}" destId="{82D20E58-EF4C-4463-9708-C883745A7103}" srcOrd="0" destOrd="0" presId="urn:microsoft.com/office/officeart/2005/8/layout/hList1"/>
    <dgm:cxn modelId="{FF2868D4-31F7-4619-A247-EEDD011C4D30}" type="presParOf" srcId="{ECC3F54A-8B5E-4BCA-A4D1-65128B3D107E}" destId="{18FAD795-8C2A-4A8E-97B6-DD6DB59F73B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D4CF54-75E2-4597-A9CF-E50E2D6F0599}" type="doc">
      <dgm:prSet loTypeId="urn:microsoft.com/office/officeart/2005/8/layout/default#2" loCatId="list" qsTypeId="urn:microsoft.com/office/officeart/2005/8/quickstyle/simple1" qsCatId="simple" csTypeId="urn:microsoft.com/office/officeart/2005/8/colors/accent4_2" csCatId="accent4" phldr="1"/>
      <dgm:spPr/>
      <dgm:t>
        <a:bodyPr/>
        <a:lstStyle/>
        <a:p>
          <a:endParaRPr lang="en-US"/>
        </a:p>
      </dgm:t>
    </dgm:pt>
    <dgm:pt modelId="{12F006D2-3BA0-4A9C-982B-4E49A214FA91}">
      <dgm:prSet phldrT="[Text]"/>
      <dgm:spPr>
        <a:solidFill>
          <a:srgbClr val="0091B2"/>
        </a:solidFill>
      </dgm:spPr>
      <dgm:t>
        <a:bodyPr/>
        <a:lstStyle/>
        <a:p>
          <a:r>
            <a:rPr lang="en-US" dirty="0" smtClean="0"/>
            <a:t>Students </a:t>
          </a:r>
          <a:r>
            <a:rPr lang="en-US" b="1" dirty="0" smtClean="0"/>
            <a:t>solve problems involving the major content </a:t>
          </a:r>
          <a:r>
            <a:rPr lang="en-US" dirty="0" smtClean="0"/>
            <a:t>for their grade level with connections to practices </a:t>
          </a:r>
          <a:endParaRPr lang="en-US" dirty="0"/>
        </a:p>
      </dgm:t>
    </dgm:pt>
    <dgm:pt modelId="{06A5455F-68AF-46AC-B799-597452676ABC}" type="parTrans" cxnId="{429A6601-D979-45AE-89D5-113414AAEA74}">
      <dgm:prSet/>
      <dgm:spPr/>
      <dgm:t>
        <a:bodyPr/>
        <a:lstStyle/>
        <a:p>
          <a:endParaRPr lang="en-US"/>
        </a:p>
      </dgm:t>
    </dgm:pt>
    <dgm:pt modelId="{1763502F-9EFA-466C-BFC2-671FBF7EAC79}" type="sibTrans" cxnId="{429A6601-D979-45AE-89D5-113414AAEA74}">
      <dgm:prSet/>
      <dgm:spPr/>
      <dgm:t>
        <a:bodyPr/>
        <a:lstStyle/>
        <a:p>
          <a:endParaRPr lang="en-US"/>
        </a:p>
      </dgm:t>
    </dgm:pt>
    <dgm:pt modelId="{CCB066A4-5AB9-4464-874C-A5F9207C736D}">
      <dgm:prSet phldrT="[Text]"/>
      <dgm:spPr>
        <a:solidFill>
          <a:srgbClr val="0091B2"/>
        </a:solidFill>
      </dgm:spPr>
      <dgm:t>
        <a:bodyPr/>
        <a:lstStyle/>
        <a:p>
          <a:r>
            <a:rPr lang="en-US" dirty="0" smtClean="0"/>
            <a:t>Student </a:t>
          </a:r>
          <a:r>
            <a:rPr lang="en-US" b="1" dirty="0" smtClean="0"/>
            <a:t>demonstrate fluency </a:t>
          </a:r>
          <a:r>
            <a:rPr lang="en-US" dirty="0" smtClean="0"/>
            <a:t>in areas set forth in the Standards for Content in grades 3-6 </a:t>
          </a:r>
          <a:endParaRPr lang="en-US" dirty="0"/>
        </a:p>
      </dgm:t>
    </dgm:pt>
    <dgm:pt modelId="{C6155003-E058-487C-A592-71121B1FDE72}" type="parTrans" cxnId="{2AA892BB-61BB-4E8F-BD1D-99A05938F887}">
      <dgm:prSet/>
      <dgm:spPr/>
      <dgm:t>
        <a:bodyPr/>
        <a:lstStyle/>
        <a:p>
          <a:endParaRPr lang="en-US"/>
        </a:p>
      </dgm:t>
    </dgm:pt>
    <dgm:pt modelId="{F2C07D09-CF1A-45B6-9E39-FAC8E50DF512}" type="sibTrans" cxnId="{2AA892BB-61BB-4E8F-BD1D-99A05938F887}">
      <dgm:prSet/>
      <dgm:spPr/>
      <dgm:t>
        <a:bodyPr/>
        <a:lstStyle/>
        <a:p>
          <a:endParaRPr lang="en-US"/>
        </a:p>
      </dgm:t>
    </dgm:pt>
    <dgm:pt modelId="{CFA746E0-F2DD-405D-8F4E-494900E083C4}">
      <dgm:prSet/>
      <dgm:spPr>
        <a:solidFill>
          <a:srgbClr val="0091B2"/>
        </a:solidFill>
      </dgm:spPr>
      <dgm:t>
        <a:bodyPr/>
        <a:lstStyle/>
        <a:p>
          <a:r>
            <a:rPr lang="en-US" dirty="0" smtClean="0"/>
            <a:t>Students </a:t>
          </a:r>
          <a:r>
            <a:rPr lang="en-US" b="1" dirty="0" smtClean="0"/>
            <a:t>solve problems involving the additional and supporting content </a:t>
          </a:r>
          <a:r>
            <a:rPr lang="en-US" dirty="0" smtClean="0"/>
            <a:t>for their grade level with connections to practices</a:t>
          </a:r>
          <a:endParaRPr lang="en-US" dirty="0"/>
        </a:p>
      </dgm:t>
    </dgm:pt>
    <dgm:pt modelId="{4E338AFF-D3F7-4D54-927A-A8D4F9363B99}" type="parTrans" cxnId="{F81829F2-F80D-431B-8937-2685EDFDCEAD}">
      <dgm:prSet/>
      <dgm:spPr/>
      <dgm:t>
        <a:bodyPr/>
        <a:lstStyle/>
        <a:p>
          <a:endParaRPr lang="en-US"/>
        </a:p>
      </dgm:t>
    </dgm:pt>
    <dgm:pt modelId="{1DE55D3E-D7C2-4453-9149-C632D513A239}" type="sibTrans" cxnId="{F81829F2-F80D-431B-8937-2685EDFDCEAD}">
      <dgm:prSet/>
      <dgm:spPr/>
      <dgm:t>
        <a:bodyPr/>
        <a:lstStyle/>
        <a:p>
          <a:endParaRPr lang="en-US"/>
        </a:p>
      </dgm:t>
    </dgm:pt>
    <dgm:pt modelId="{5D350C23-D470-484C-B9CA-65E5D7C5DFF3}">
      <dgm:prSet/>
      <dgm:spPr>
        <a:solidFill>
          <a:srgbClr val="0091B2"/>
        </a:solidFill>
      </dgm:spPr>
      <dgm:t>
        <a:bodyPr/>
        <a:lstStyle/>
        <a:p>
          <a:r>
            <a:rPr lang="en-US" dirty="0" smtClean="0"/>
            <a:t>Students </a:t>
          </a:r>
          <a:r>
            <a:rPr lang="en-US" b="1" dirty="0" smtClean="0"/>
            <a:t>express mathematical reasoning </a:t>
          </a:r>
          <a:r>
            <a:rPr lang="en-US" dirty="0" smtClean="0"/>
            <a:t>by constructing mathematical arguments and critiques</a:t>
          </a:r>
          <a:endParaRPr lang="en-US" dirty="0"/>
        </a:p>
      </dgm:t>
    </dgm:pt>
    <dgm:pt modelId="{29FFBEA2-6DA3-45EC-882E-AE2296EC45E6}" type="parTrans" cxnId="{852AA0AF-F77A-488D-920A-A7F715A00B6C}">
      <dgm:prSet/>
      <dgm:spPr/>
      <dgm:t>
        <a:bodyPr/>
        <a:lstStyle/>
        <a:p>
          <a:endParaRPr lang="en-US"/>
        </a:p>
      </dgm:t>
    </dgm:pt>
    <dgm:pt modelId="{5C24766A-066E-45EA-A3EB-B1788D7D9C39}" type="sibTrans" cxnId="{852AA0AF-F77A-488D-920A-A7F715A00B6C}">
      <dgm:prSet/>
      <dgm:spPr/>
      <dgm:t>
        <a:bodyPr/>
        <a:lstStyle/>
        <a:p>
          <a:endParaRPr lang="en-US"/>
        </a:p>
      </dgm:t>
    </dgm:pt>
    <dgm:pt modelId="{3F9146C8-8905-4DAE-B7F6-57E7FEE29CEB}">
      <dgm:prSet/>
      <dgm:spPr>
        <a:solidFill>
          <a:srgbClr val="0091B2"/>
        </a:solidFill>
      </dgm:spPr>
      <dgm:t>
        <a:bodyPr/>
        <a:lstStyle/>
        <a:p>
          <a:r>
            <a:rPr lang="en-US" dirty="0" smtClean="0"/>
            <a:t>Students solve real world problems engaging particularly in the </a:t>
          </a:r>
          <a:r>
            <a:rPr lang="en-US" b="1" dirty="0" smtClean="0"/>
            <a:t>modeling practice </a:t>
          </a:r>
          <a:endParaRPr lang="en-US" dirty="0"/>
        </a:p>
      </dgm:t>
    </dgm:pt>
    <dgm:pt modelId="{8FA5C280-2064-4113-804B-F9DC9E91D3BA}" type="parTrans" cxnId="{0EB1B3FC-F957-4ECB-BDCE-F61B1565A15E}">
      <dgm:prSet/>
      <dgm:spPr/>
      <dgm:t>
        <a:bodyPr/>
        <a:lstStyle/>
        <a:p>
          <a:endParaRPr lang="en-US"/>
        </a:p>
      </dgm:t>
    </dgm:pt>
    <dgm:pt modelId="{12E83429-1D17-43EB-923C-E3379D6BC997}" type="sibTrans" cxnId="{0EB1B3FC-F957-4ECB-BDCE-F61B1565A15E}">
      <dgm:prSet/>
      <dgm:spPr/>
      <dgm:t>
        <a:bodyPr/>
        <a:lstStyle/>
        <a:p>
          <a:endParaRPr lang="en-US"/>
        </a:p>
      </dgm:t>
    </dgm:pt>
    <dgm:pt modelId="{522996B9-A7BC-4852-B66B-F5F772B83EAD}" type="pres">
      <dgm:prSet presAssocID="{34D4CF54-75E2-4597-A9CF-E50E2D6F0599}" presName="diagram" presStyleCnt="0">
        <dgm:presLayoutVars>
          <dgm:dir/>
          <dgm:resizeHandles val="exact"/>
        </dgm:presLayoutVars>
      </dgm:prSet>
      <dgm:spPr/>
      <dgm:t>
        <a:bodyPr/>
        <a:lstStyle/>
        <a:p>
          <a:endParaRPr lang="en-US"/>
        </a:p>
      </dgm:t>
    </dgm:pt>
    <dgm:pt modelId="{52204077-AD1C-488A-82B8-508A405C5D4A}" type="pres">
      <dgm:prSet presAssocID="{12F006D2-3BA0-4A9C-982B-4E49A214FA91}" presName="node" presStyleLbl="node1" presStyleIdx="0" presStyleCnt="5">
        <dgm:presLayoutVars>
          <dgm:bulletEnabled val="1"/>
        </dgm:presLayoutVars>
      </dgm:prSet>
      <dgm:spPr>
        <a:prstGeom prst="roundRect">
          <a:avLst/>
        </a:prstGeom>
      </dgm:spPr>
      <dgm:t>
        <a:bodyPr/>
        <a:lstStyle/>
        <a:p>
          <a:endParaRPr lang="en-US"/>
        </a:p>
      </dgm:t>
    </dgm:pt>
    <dgm:pt modelId="{2D88CC7F-06B7-4AED-88D2-5A76CD246440}" type="pres">
      <dgm:prSet presAssocID="{1763502F-9EFA-466C-BFC2-671FBF7EAC79}" presName="sibTrans" presStyleCnt="0"/>
      <dgm:spPr/>
      <dgm:t>
        <a:bodyPr/>
        <a:lstStyle/>
        <a:p>
          <a:endParaRPr lang="en-US"/>
        </a:p>
      </dgm:t>
    </dgm:pt>
    <dgm:pt modelId="{452E5E17-A990-4817-92CC-DE82978A3461}" type="pres">
      <dgm:prSet presAssocID="{CFA746E0-F2DD-405D-8F4E-494900E083C4}" presName="node" presStyleLbl="node1" presStyleIdx="1" presStyleCnt="5">
        <dgm:presLayoutVars>
          <dgm:bulletEnabled val="1"/>
        </dgm:presLayoutVars>
      </dgm:prSet>
      <dgm:spPr>
        <a:prstGeom prst="roundRect">
          <a:avLst/>
        </a:prstGeom>
      </dgm:spPr>
      <dgm:t>
        <a:bodyPr/>
        <a:lstStyle/>
        <a:p>
          <a:endParaRPr lang="en-US"/>
        </a:p>
      </dgm:t>
    </dgm:pt>
    <dgm:pt modelId="{606B1E66-FF6F-4839-A413-408A7F6C5635}" type="pres">
      <dgm:prSet presAssocID="{1DE55D3E-D7C2-4453-9149-C632D513A239}" presName="sibTrans" presStyleCnt="0"/>
      <dgm:spPr/>
      <dgm:t>
        <a:bodyPr/>
        <a:lstStyle/>
        <a:p>
          <a:endParaRPr lang="en-US"/>
        </a:p>
      </dgm:t>
    </dgm:pt>
    <dgm:pt modelId="{1A3519D2-6CBB-4D1F-82B9-D9F128DC3814}" type="pres">
      <dgm:prSet presAssocID="{5D350C23-D470-484C-B9CA-65E5D7C5DFF3}" presName="node" presStyleLbl="node1" presStyleIdx="2" presStyleCnt="5">
        <dgm:presLayoutVars>
          <dgm:bulletEnabled val="1"/>
        </dgm:presLayoutVars>
      </dgm:prSet>
      <dgm:spPr>
        <a:prstGeom prst="roundRect">
          <a:avLst/>
        </a:prstGeom>
      </dgm:spPr>
      <dgm:t>
        <a:bodyPr/>
        <a:lstStyle/>
        <a:p>
          <a:endParaRPr lang="en-US"/>
        </a:p>
      </dgm:t>
    </dgm:pt>
    <dgm:pt modelId="{A4D4EA33-EE17-4EA9-9580-F8A997133F90}" type="pres">
      <dgm:prSet presAssocID="{5C24766A-066E-45EA-A3EB-B1788D7D9C39}" presName="sibTrans" presStyleCnt="0"/>
      <dgm:spPr/>
      <dgm:t>
        <a:bodyPr/>
        <a:lstStyle/>
        <a:p>
          <a:endParaRPr lang="en-US"/>
        </a:p>
      </dgm:t>
    </dgm:pt>
    <dgm:pt modelId="{2D6823CE-5BBE-4DCD-AF26-1599A54B086F}" type="pres">
      <dgm:prSet presAssocID="{3F9146C8-8905-4DAE-B7F6-57E7FEE29CEB}" presName="node" presStyleLbl="node1" presStyleIdx="3" presStyleCnt="5" custLinFactNeighborY="-6034">
        <dgm:presLayoutVars>
          <dgm:bulletEnabled val="1"/>
        </dgm:presLayoutVars>
      </dgm:prSet>
      <dgm:spPr>
        <a:prstGeom prst="roundRect">
          <a:avLst/>
        </a:prstGeom>
      </dgm:spPr>
      <dgm:t>
        <a:bodyPr/>
        <a:lstStyle/>
        <a:p>
          <a:endParaRPr lang="en-US"/>
        </a:p>
      </dgm:t>
    </dgm:pt>
    <dgm:pt modelId="{4F96C112-4A92-42FE-9290-90A858DE9BDB}" type="pres">
      <dgm:prSet presAssocID="{12E83429-1D17-43EB-923C-E3379D6BC997}" presName="sibTrans" presStyleCnt="0"/>
      <dgm:spPr/>
      <dgm:t>
        <a:bodyPr/>
        <a:lstStyle/>
        <a:p>
          <a:endParaRPr lang="en-US"/>
        </a:p>
      </dgm:t>
    </dgm:pt>
    <dgm:pt modelId="{2A389E56-E9E4-4FD7-981A-B9E5DF18DCCD}" type="pres">
      <dgm:prSet presAssocID="{CCB066A4-5AB9-4464-874C-A5F9207C736D}" presName="node" presStyleLbl="node1" presStyleIdx="4" presStyleCnt="5" custLinFactNeighborY="-6034">
        <dgm:presLayoutVars>
          <dgm:bulletEnabled val="1"/>
        </dgm:presLayoutVars>
      </dgm:prSet>
      <dgm:spPr>
        <a:prstGeom prst="roundRect">
          <a:avLst/>
        </a:prstGeom>
      </dgm:spPr>
      <dgm:t>
        <a:bodyPr/>
        <a:lstStyle/>
        <a:p>
          <a:endParaRPr lang="en-US"/>
        </a:p>
      </dgm:t>
    </dgm:pt>
  </dgm:ptLst>
  <dgm:cxnLst>
    <dgm:cxn modelId="{D432659A-A75D-4586-9485-487DEA442267}" type="presOf" srcId="{12F006D2-3BA0-4A9C-982B-4E49A214FA91}" destId="{52204077-AD1C-488A-82B8-508A405C5D4A}" srcOrd="0" destOrd="0" presId="urn:microsoft.com/office/officeart/2005/8/layout/default#2"/>
    <dgm:cxn modelId="{1148ADF3-3BB4-4F7C-BD49-761DE6572D73}" type="presOf" srcId="{CCB066A4-5AB9-4464-874C-A5F9207C736D}" destId="{2A389E56-E9E4-4FD7-981A-B9E5DF18DCCD}" srcOrd="0" destOrd="0" presId="urn:microsoft.com/office/officeart/2005/8/layout/default#2"/>
    <dgm:cxn modelId="{DBB8CEC1-0631-4A59-A67C-0B08A57A9306}" type="presOf" srcId="{3F9146C8-8905-4DAE-B7F6-57E7FEE29CEB}" destId="{2D6823CE-5BBE-4DCD-AF26-1599A54B086F}" srcOrd="0" destOrd="0" presId="urn:microsoft.com/office/officeart/2005/8/layout/default#2"/>
    <dgm:cxn modelId="{429A6601-D979-45AE-89D5-113414AAEA74}" srcId="{34D4CF54-75E2-4597-A9CF-E50E2D6F0599}" destId="{12F006D2-3BA0-4A9C-982B-4E49A214FA91}" srcOrd="0" destOrd="0" parTransId="{06A5455F-68AF-46AC-B799-597452676ABC}" sibTransId="{1763502F-9EFA-466C-BFC2-671FBF7EAC79}"/>
    <dgm:cxn modelId="{2AA892BB-61BB-4E8F-BD1D-99A05938F887}" srcId="{34D4CF54-75E2-4597-A9CF-E50E2D6F0599}" destId="{CCB066A4-5AB9-4464-874C-A5F9207C736D}" srcOrd="4" destOrd="0" parTransId="{C6155003-E058-487C-A592-71121B1FDE72}" sibTransId="{F2C07D09-CF1A-45B6-9E39-FAC8E50DF512}"/>
    <dgm:cxn modelId="{0EB1B3FC-F957-4ECB-BDCE-F61B1565A15E}" srcId="{34D4CF54-75E2-4597-A9CF-E50E2D6F0599}" destId="{3F9146C8-8905-4DAE-B7F6-57E7FEE29CEB}" srcOrd="3" destOrd="0" parTransId="{8FA5C280-2064-4113-804B-F9DC9E91D3BA}" sibTransId="{12E83429-1D17-43EB-923C-E3379D6BC997}"/>
    <dgm:cxn modelId="{C1D0B2E2-9583-4FD5-A1CF-D60A3EC8D46B}" type="presOf" srcId="{5D350C23-D470-484C-B9CA-65E5D7C5DFF3}" destId="{1A3519D2-6CBB-4D1F-82B9-D9F128DC3814}" srcOrd="0" destOrd="0" presId="urn:microsoft.com/office/officeart/2005/8/layout/default#2"/>
    <dgm:cxn modelId="{795B2F55-62FC-428F-9B7A-ED2B74F206C7}" type="presOf" srcId="{CFA746E0-F2DD-405D-8F4E-494900E083C4}" destId="{452E5E17-A990-4817-92CC-DE82978A3461}" srcOrd="0" destOrd="0" presId="urn:microsoft.com/office/officeart/2005/8/layout/default#2"/>
    <dgm:cxn modelId="{852AA0AF-F77A-488D-920A-A7F715A00B6C}" srcId="{34D4CF54-75E2-4597-A9CF-E50E2D6F0599}" destId="{5D350C23-D470-484C-B9CA-65E5D7C5DFF3}" srcOrd="2" destOrd="0" parTransId="{29FFBEA2-6DA3-45EC-882E-AE2296EC45E6}" sibTransId="{5C24766A-066E-45EA-A3EB-B1788D7D9C39}"/>
    <dgm:cxn modelId="{F81829F2-F80D-431B-8937-2685EDFDCEAD}" srcId="{34D4CF54-75E2-4597-A9CF-E50E2D6F0599}" destId="{CFA746E0-F2DD-405D-8F4E-494900E083C4}" srcOrd="1" destOrd="0" parTransId="{4E338AFF-D3F7-4D54-927A-A8D4F9363B99}" sibTransId="{1DE55D3E-D7C2-4453-9149-C632D513A239}"/>
    <dgm:cxn modelId="{19615597-E04C-4784-B2BC-FD2E2E3DCAD0}" type="presOf" srcId="{34D4CF54-75E2-4597-A9CF-E50E2D6F0599}" destId="{522996B9-A7BC-4852-B66B-F5F772B83EAD}" srcOrd="0" destOrd="0" presId="urn:microsoft.com/office/officeart/2005/8/layout/default#2"/>
    <dgm:cxn modelId="{7D18C282-7D68-43EB-8E2B-257082521D33}" type="presParOf" srcId="{522996B9-A7BC-4852-B66B-F5F772B83EAD}" destId="{52204077-AD1C-488A-82B8-508A405C5D4A}" srcOrd="0" destOrd="0" presId="urn:microsoft.com/office/officeart/2005/8/layout/default#2"/>
    <dgm:cxn modelId="{DCE6BE39-9E39-409E-907F-B0E23781461D}" type="presParOf" srcId="{522996B9-A7BC-4852-B66B-F5F772B83EAD}" destId="{2D88CC7F-06B7-4AED-88D2-5A76CD246440}" srcOrd="1" destOrd="0" presId="urn:microsoft.com/office/officeart/2005/8/layout/default#2"/>
    <dgm:cxn modelId="{5BD475A8-6CFC-4DB4-946F-1B1876224E56}" type="presParOf" srcId="{522996B9-A7BC-4852-B66B-F5F772B83EAD}" destId="{452E5E17-A990-4817-92CC-DE82978A3461}" srcOrd="2" destOrd="0" presId="urn:microsoft.com/office/officeart/2005/8/layout/default#2"/>
    <dgm:cxn modelId="{260FBC38-A547-4E42-8142-E2D35E594E20}" type="presParOf" srcId="{522996B9-A7BC-4852-B66B-F5F772B83EAD}" destId="{606B1E66-FF6F-4839-A413-408A7F6C5635}" srcOrd="3" destOrd="0" presId="urn:microsoft.com/office/officeart/2005/8/layout/default#2"/>
    <dgm:cxn modelId="{38C521C4-C9E3-493B-A5AB-CD316A239FCF}" type="presParOf" srcId="{522996B9-A7BC-4852-B66B-F5F772B83EAD}" destId="{1A3519D2-6CBB-4D1F-82B9-D9F128DC3814}" srcOrd="4" destOrd="0" presId="urn:microsoft.com/office/officeart/2005/8/layout/default#2"/>
    <dgm:cxn modelId="{DBB152C0-D60F-491E-9232-9AC7ADB68CDF}" type="presParOf" srcId="{522996B9-A7BC-4852-B66B-F5F772B83EAD}" destId="{A4D4EA33-EE17-4EA9-9580-F8A997133F90}" srcOrd="5" destOrd="0" presId="urn:microsoft.com/office/officeart/2005/8/layout/default#2"/>
    <dgm:cxn modelId="{4E25E36B-2E88-4863-8301-2575ACCC66ED}" type="presParOf" srcId="{522996B9-A7BC-4852-B66B-F5F772B83EAD}" destId="{2D6823CE-5BBE-4DCD-AF26-1599A54B086F}" srcOrd="6" destOrd="0" presId="urn:microsoft.com/office/officeart/2005/8/layout/default#2"/>
    <dgm:cxn modelId="{906F2828-8343-4603-9E43-E4F1F75F4112}" type="presParOf" srcId="{522996B9-A7BC-4852-B66B-F5F772B83EAD}" destId="{4F96C112-4A92-42FE-9290-90A858DE9BDB}" srcOrd="7" destOrd="0" presId="urn:microsoft.com/office/officeart/2005/8/layout/default#2"/>
    <dgm:cxn modelId="{42427356-FF5B-4D48-BE76-82C54A00E657}" type="presParOf" srcId="{522996B9-A7BC-4852-B66B-F5F772B83EAD}" destId="{2A389E56-E9E4-4FD7-981A-B9E5DF18DCCD}" srcOrd="8"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B1FEA0-40E1-41EC-B02B-E14F62586B89}" type="doc">
      <dgm:prSet loTypeId="urn:microsoft.com/office/officeart/2005/8/layout/vList5" loCatId="list" qsTypeId="urn:microsoft.com/office/officeart/2005/8/quickstyle/simple2" qsCatId="simple" csTypeId="urn:microsoft.com/office/officeart/2005/8/colors/accent1_5" csCatId="accent1" phldr="1"/>
      <dgm:spPr/>
      <dgm:t>
        <a:bodyPr/>
        <a:lstStyle/>
        <a:p>
          <a:endParaRPr lang="en-US"/>
        </a:p>
      </dgm:t>
    </dgm:pt>
    <dgm:pt modelId="{8C031A71-DD19-4C2A-B956-247F0BC91F03}">
      <dgm:prSet phldrT="[Text]"/>
      <dgm:spPr/>
      <dgm:t>
        <a:bodyPr/>
        <a:lstStyle/>
        <a:p>
          <a:r>
            <a:rPr lang="en-US" dirty="0" smtClean="0"/>
            <a:t>Model Content Frameworks</a:t>
          </a:r>
          <a:endParaRPr lang="en-US" dirty="0"/>
        </a:p>
      </dgm:t>
    </dgm:pt>
    <dgm:pt modelId="{0247B095-46C6-4329-BAC4-14B50FF2289E}" type="parTrans" cxnId="{4AC85FD7-8F7D-4009-BFEE-950B39463338}">
      <dgm:prSet/>
      <dgm:spPr/>
      <dgm:t>
        <a:bodyPr/>
        <a:lstStyle/>
        <a:p>
          <a:endParaRPr lang="en-US"/>
        </a:p>
      </dgm:t>
    </dgm:pt>
    <dgm:pt modelId="{91B99FD9-595C-4A03-BB3E-847C66C9FE2D}" type="sibTrans" cxnId="{4AC85FD7-8F7D-4009-BFEE-950B39463338}">
      <dgm:prSet/>
      <dgm:spPr/>
      <dgm:t>
        <a:bodyPr/>
        <a:lstStyle/>
        <a:p>
          <a:endParaRPr lang="en-US"/>
        </a:p>
      </dgm:t>
    </dgm:pt>
    <dgm:pt modelId="{BE1A482A-5BB9-46FA-89C7-703F3CF64BC6}">
      <dgm:prSet phldrT="[Text]" custT="1"/>
      <dgm:spPr/>
      <dgm:t>
        <a:bodyPr/>
        <a:lstStyle/>
        <a:p>
          <a:r>
            <a:rPr lang="en-US" sz="1600" b="1" u="sng" dirty="0" smtClean="0"/>
            <a:t>Purpose</a:t>
          </a:r>
          <a:r>
            <a:rPr lang="en-US" sz="1600" b="1" dirty="0" smtClean="0"/>
            <a:t>:</a:t>
          </a:r>
          <a:r>
            <a:rPr lang="en-US" sz="1600" b="0" dirty="0" smtClean="0"/>
            <a:t>  Identify the </a:t>
          </a:r>
          <a:r>
            <a:rPr lang="en-US" sz="1600" b="0" i="1" u="sng" dirty="0" smtClean="0"/>
            <a:t>“big ideas” </a:t>
          </a:r>
          <a:r>
            <a:rPr lang="en-US" sz="1600" b="0" dirty="0" smtClean="0"/>
            <a:t>in the CCSS for each grade level; determine </a:t>
          </a:r>
          <a:r>
            <a:rPr lang="en-US" sz="1600" b="0" i="1" u="sng" dirty="0" smtClean="0"/>
            <a:t>focus</a:t>
          </a:r>
          <a:r>
            <a:rPr lang="en-US" sz="1600" b="0" dirty="0" smtClean="0"/>
            <a:t> for assessment components; support development of blueprints; provide </a:t>
          </a:r>
          <a:r>
            <a:rPr lang="en-US" sz="1600" b="0" i="1" u="sng" dirty="0" smtClean="0"/>
            <a:t>guidance</a:t>
          </a:r>
          <a:r>
            <a:rPr lang="en-US" sz="1600" b="0" dirty="0" smtClean="0"/>
            <a:t> to district- and school-level curriculum leaders in the development of aligned instructional materials</a:t>
          </a:r>
          <a:endParaRPr lang="en-US" sz="1600" b="1" dirty="0"/>
        </a:p>
      </dgm:t>
    </dgm:pt>
    <dgm:pt modelId="{D1582EBC-A92B-4F48-B826-9AB974034418}" type="parTrans" cxnId="{56FFA159-FA1A-4244-B11C-1E036FEEB9AF}">
      <dgm:prSet/>
      <dgm:spPr/>
      <dgm:t>
        <a:bodyPr/>
        <a:lstStyle/>
        <a:p>
          <a:endParaRPr lang="en-US"/>
        </a:p>
      </dgm:t>
    </dgm:pt>
    <dgm:pt modelId="{15A99C0C-7E29-4C01-B0B9-1D7BFE3BAD68}" type="sibTrans" cxnId="{56FFA159-FA1A-4244-B11C-1E036FEEB9AF}">
      <dgm:prSet/>
      <dgm:spPr/>
      <dgm:t>
        <a:bodyPr/>
        <a:lstStyle/>
        <a:p>
          <a:endParaRPr lang="en-US"/>
        </a:p>
      </dgm:t>
    </dgm:pt>
    <dgm:pt modelId="{EA9FB0C8-C70A-4E50-83EC-3A1849265BB3}">
      <dgm:prSet phldrT="[Text]"/>
      <dgm:spPr/>
      <dgm:t>
        <a:bodyPr/>
        <a:lstStyle/>
        <a:p>
          <a:r>
            <a:rPr lang="en-US" dirty="0" smtClean="0"/>
            <a:t>Model Instructional Units</a:t>
          </a:r>
          <a:endParaRPr lang="en-US" dirty="0"/>
        </a:p>
      </dgm:t>
    </dgm:pt>
    <dgm:pt modelId="{97F2DDCD-1936-4794-8EB4-6C698B0CCCCF}" type="parTrans" cxnId="{323D10D8-9004-42A4-AC08-72FC50983472}">
      <dgm:prSet/>
      <dgm:spPr/>
      <dgm:t>
        <a:bodyPr/>
        <a:lstStyle/>
        <a:p>
          <a:endParaRPr lang="en-US"/>
        </a:p>
      </dgm:t>
    </dgm:pt>
    <dgm:pt modelId="{19D8D26C-0A5D-4324-9EBB-B571AAAA49CC}" type="sibTrans" cxnId="{323D10D8-9004-42A4-AC08-72FC50983472}">
      <dgm:prSet/>
      <dgm:spPr/>
      <dgm:t>
        <a:bodyPr/>
        <a:lstStyle/>
        <a:p>
          <a:endParaRPr lang="en-US"/>
        </a:p>
      </dgm:t>
    </dgm:pt>
    <dgm:pt modelId="{E52A3B98-48CE-4C22-BB63-C5F9EB27F597}">
      <dgm:prSet phldrT="[Text]"/>
      <dgm:spPr/>
      <dgm:t>
        <a:bodyPr/>
        <a:lstStyle/>
        <a:p>
          <a:r>
            <a:rPr lang="en-US" dirty="0" smtClean="0"/>
            <a:t>Item and Task Prototypes</a:t>
          </a:r>
          <a:endParaRPr lang="en-US" dirty="0"/>
        </a:p>
      </dgm:t>
    </dgm:pt>
    <dgm:pt modelId="{82EEB817-6CC2-4831-9E37-F60C6B27788C}" type="parTrans" cxnId="{7EF91208-ED0C-4015-90F7-54AF338FDC3A}">
      <dgm:prSet/>
      <dgm:spPr/>
      <dgm:t>
        <a:bodyPr/>
        <a:lstStyle/>
        <a:p>
          <a:endParaRPr lang="en-US"/>
        </a:p>
      </dgm:t>
    </dgm:pt>
    <dgm:pt modelId="{4AB97083-396A-4DCB-8DA8-61CFAAC9DFC3}" type="sibTrans" cxnId="{7EF91208-ED0C-4015-90F7-54AF338FDC3A}">
      <dgm:prSet/>
      <dgm:spPr/>
      <dgm:t>
        <a:bodyPr/>
        <a:lstStyle/>
        <a:p>
          <a:endParaRPr lang="en-US"/>
        </a:p>
      </dgm:t>
    </dgm:pt>
    <dgm:pt modelId="{34DA7D0A-1A81-49D4-9489-9B6206A906FC}">
      <dgm:prSet phldrT="[Text]"/>
      <dgm:spPr/>
      <dgm:t>
        <a:bodyPr/>
        <a:lstStyle/>
        <a:p>
          <a:r>
            <a:rPr lang="en-US" b="1" u="sng" dirty="0" smtClean="0"/>
            <a:t>Purpose</a:t>
          </a:r>
          <a:r>
            <a:rPr lang="en-US" b="1" dirty="0" smtClean="0"/>
            <a:t>:</a:t>
          </a:r>
          <a:r>
            <a:rPr lang="en-US" b="0" dirty="0" smtClean="0"/>
            <a:t>  D</a:t>
          </a:r>
          <a:r>
            <a:rPr lang="en-US" dirty="0" smtClean="0">
              <a:solidFill>
                <a:schemeClr val="tx1"/>
              </a:solidFill>
              <a:effectLst/>
              <a:latin typeface="+mn-lt"/>
              <a:ea typeface="+mn-ea"/>
              <a:cs typeface="+mn-cs"/>
            </a:rPr>
            <a:t>evelop models of innovative, online-delivered items and rich performance tasks proposed for use in the PARCC assessments. </a:t>
          </a:r>
          <a:endParaRPr lang="en-US" dirty="0"/>
        </a:p>
      </dgm:t>
    </dgm:pt>
    <dgm:pt modelId="{E5C96DA6-4F45-4EDD-A693-93266873010D}" type="parTrans" cxnId="{E44E4D7D-2DE3-49BD-96DC-33D3FFF434D4}">
      <dgm:prSet/>
      <dgm:spPr/>
      <dgm:t>
        <a:bodyPr/>
        <a:lstStyle/>
        <a:p>
          <a:endParaRPr lang="en-US"/>
        </a:p>
      </dgm:t>
    </dgm:pt>
    <dgm:pt modelId="{7BFE705B-E7A9-4BB9-A618-E8D5B9E6E3F7}" type="sibTrans" cxnId="{E44E4D7D-2DE3-49BD-96DC-33D3FFF434D4}">
      <dgm:prSet/>
      <dgm:spPr/>
      <dgm:t>
        <a:bodyPr/>
        <a:lstStyle/>
        <a:p>
          <a:endParaRPr lang="en-US"/>
        </a:p>
      </dgm:t>
    </dgm:pt>
    <dgm:pt modelId="{09950D2E-8631-463F-952E-6F8F54CA1525}">
      <dgm:prSet phldrT="[Text]"/>
      <dgm:spPr/>
      <dgm:t>
        <a:bodyPr/>
        <a:lstStyle/>
        <a:p>
          <a:r>
            <a:rPr lang="en-US" b="1" u="sng" dirty="0" smtClean="0"/>
            <a:t>Purpose</a:t>
          </a:r>
          <a:r>
            <a:rPr lang="en-US" b="1" dirty="0" smtClean="0"/>
            <a:t>:</a:t>
          </a:r>
          <a:r>
            <a:rPr lang="en-US" b="0" dirty="0" smtClean="0"/>
            <a:t>  P</a:t>
          </a:r>
          <a:r>
            <a:rPr lang="en-US" dirty="0" smtClean="0"/>
            <a:t>rovide educators  examples to concretely demonstrate a variety of means to </a:t>
          </a:r>
          <a:r>
            <a:rPr lang="en-US" b="0" i="1" u="sng" dirty="0" smtClean="0"/>
            <a:t>implement the CCSS </a:t>
          </a:r>
          <a:r>
            <a:rPr lang="en-US" dirty="0" smtClean="0"/>
            <a:t>in the classroom; allow for the development and </a:t>
          </a:r>
          <a:r>
            <a:rPr lang="en-US" b="0" i="1" u="sng" dirty="0" smtClean="0"/>
            <a:t>sharing of ideas </a:t>
          </a:r>
          <a:r>
            <a:rPr lang="en-US" dirty="0" smtClean="0"/>
            <a:t>for instructional implementation of the CCSS; encourage PARCC </a:t>
          </a:r>
          <a:r>
            <a:rPr lang="en-US" b="0" i="1" u="sng" dirty="0" smtClean="0"/>
            <a:t>tool development </a:t>
          </a:r>
          <a:r>
            <a:rPr lang="en-US" dirty="0" smtClean="0"/>
            <a:t>for PARCC implementation and assessment transition</a:t>
          </a:r>
          <a:endParaRPr lang="en-US" dirty="0"/>
        </a:p>
      </dgm:t>
    </dgm:pt>
    <dgm:pt modelId="{69313C1F-FB76-432C-A98D-F72177CE0CDF}" type="sibTrans" cxnId="{9C6471FB-A797-4427-9414-026DE5696C30}">
      <dgm:prSet/>
      <dgm:spPr/>
      <dgm:t>
        <a:bodyPr/>
        <a:lstStyle/>
        <a:p>
          <a:endParaRPr lang="en-US"/>
        </a:p>
      </dgm:t>
    </dgm:pt>
    <dgm:pt modelId="{2AC3710A-4A00-4689-96D5-8514007B2BA4}" type="parTrans" cxnId="{9C6471FB-A797-4427-9414-026DE5696C30}">
      <dgm:prSet/>
      <dgm:spPr/>
      <dgm:t>
        <a:bodyPr/>
        <a:lstStyle/>
        <a:p>
          <a:endParaRPr lang="en-US"/>
        </a:p>
      </dgm:t>
    </dgm:pt>
    <dgm:pt modelId="{D9169A26-F692-47C8-87CD-99F4D45F3F6E}">
      <dgm:prSet phldrT="[Text]" custT="1"/>
      <dgm:spPr/>
      <dgm:t>
        <a:bodyPr/>
        <a:lstStyle/>
        <a:p>
          <a:r>
            <a:rPr lang="en-US" sz="1600" b="1" u="sng" dirty="0" smtClean="0"/>
            <a:t>Audience</a:t>
          </a:r>
          <a:r>
            <a:rPr lang="en-US" sz="1600" b="1" dirty="0" smtClean="0"/>
            <a:t>:</a:t>
          </a:r>
          <a:r>
            <a:rPr lang="en-US" sz="1600" b="0" dirty="0" smtClean="0"/>
            <a:t>  State and district curriculum directors (primary audience) ; teachers</a:t>
          </a:r>
          <a:endParaRPr lang="en-US" sz="1600" b="1" dirty="0"/>
        </a:p>
      </dgm:t>
    </dgm:pt>
    <dgm:pt modelId="{DCF0EC1A-A275-4498-A537-CF3080633B08}" type="parTrans" cxnId="{C1C5763D-E8E7-4220-B586-D4545C8AE9B9}">
      <dgm:prSet/>
      <dgm:spPr/>
      <dgm:t>
        <a:bodyPr/>
        <a:lstStyle/>
        <a:p>
          <a:endParaRPr lang="en-US"/>
        </a:p>
      </dgm:t>
    </dgm:pt>
    <dgm:pt modelId="{888E9AAA-130B-4829-8DF9-E1C656289A44}" type="sibTrans" cxnId="{C1C5763D-E8E7-4220-B586-D4545C8AE9B9}">
      <dgm:prSet/>
      <dgm:spPr/>
      <dgm:t>
        <a:bodyPr/>
        <a:lstStyle/>
        <a:p>
          <a:endParaRPr lang="en-US"/>
        </a:p>
      </dgm:t>
    </dgm:pt>
    <dgm:pt modelId="{CF31F147-FF93-4345-8A09-021B43D1AA07}">
      <dgm:prSet phldrT="[Text]"/>
      <dgm:spPr/>
      <dgm:t>
        <a:bodyPr/>
        <a:lstStyle/>
        <a:p>
          <a:r>
            <a:rPr lang="en-US" b="1" u="sng" dirty="0" smtClean="0"/>
            <a:t>Audience</a:t>
          </a:r>
          <a:r>
            <a:rPr lang="en-US" b="1" dirty="0" smtClean="0"/>
            <a:t>:</a:t>
          </a:r>
          <a:r>
            <a:rPr lang="en-US" b="0" dirty="0" smtClean="0"/>
            <a:t>  Teachers; local and state curriculum directors</a:t>
          </a:r>
          <a:endParaRPr lang="en-US" b="1" dirty="0"/>
        </a:p>
      </dgm:t>
    </dgm:pt>
    <dgm:pt modelId="{5A9E35E9-1398-4000-9B46-343E1BDC72D4}" type="parTrans" cxnId="{4B4A154F-32F5-4CD5-8962-8049810DBC42}">
      <dgm:prSet/>
      <dgm:spPr/>
      <dgm:t>
        <a:bodyPr/>
        <a:lstStyle/>
        <a:p>
          <a:endParaRPr lang="en-US"/>
        </a:p>
      </dgm:t>
    </dgm:pt>
    <dgm:pt modelId="{B21D8DD4-4156-40D2-8285-DCC3C5B0CB1A}" type="sibTrans" cxnId="{4B4A154F-32F5-4CD5-8962-8049810DBC42}">
      <dgm:prSet/>
      <dgm:spPr/>
      <dgm:t>
        <a:bodyPr/>
        <a:lstStyle/>
        <a:p>
          <a:endParaRPr lang="en-US"/>
        </a:p>
      </dgm:t>
    </dgm:pt>
    <dgm:pt modelId="{05AC6EB3-955F-4B36-B026-732120D070BB}">
      <dgm:prSet phldrT="[Text]"/>
      <dgm:spPr/>
      <dgm:t>
        <a:bodyPr/>
        <a:lstStyle/>
        <a:p>
          <a:r>
            <a:rPr lang="en-US" b="1" u="sng" dirty="0" smtClean="0"/>
            <a:t>Audience</a:t>
          </a:r>
          <a:r>
            <a:rPr lang="en-US" b="1" dirty="0" smtClean="0"/>
            <a:t>:</a:t>
          </a:r>
          <a:r>
            <a:rPr lang="en-US" b="0" dirty="0" smtClean="0"/>
            <a:t>  Broad audience: teachers, schools, districts, states (for CCSS implementation and PARCC assessment preparation)</a:t>
          </a:r>
          <a:endParaRPr lang="en-US" b="1" dirty="0"/>
        </a:p>
      </dgm:t>
    </dgm:pt>
    <dgm:pt modelId="{91153453-8DAE-4C24-A0FD-38D3E95A855D}" type="parTrans" cxnId="{0785149E-7A22-4F73-9735-B1BA16F5A9D3}">
      <dgm:prSet/>
      <dgm:spPr/>
      <dgm:t>
        <a:bodyPr/>
        <a:lstStyle/>
        <a:p>
          <a:endParaRPr lang="en-US"/>
        </a:p>
      </dgm:t>
    </dgm:pt>
    <dgm:pt modelId="{53BA5367-0518-4932-B4EA-F0A5028D8404}" type="sibTrans" cxnId="{0785149E-7A22-4F73-9735-B1BA16F5A9D3}">
      <dgm:prSet/>
      <dgm:spPr/>
      <dgm:t>
        <a:bodyPr/>
        <a:lstStyle/>
        <a:p>
          <a:endParaRPr lang="en-US"/>
        </a:p>
      </dgm:t>
    </dgm:pt>
    <dgm:pt modelId="{D188D488-B38B-4096-8C89-8FC40675B5E6}" type="pres">
      <dgm:prSet presAssocID="{8AB1FEA0-40E1-41EC-B02B-E14F62586B89}" presName="Name0" presStyleCnt="0">
        <dgm:presLayoutVars>
          <dgm:dir/>
          <dgm:animLvl val="lvl"/>
          <dgm:resizeHandles val="exact"/>
        </dgm:presLayoutVars>
      </dgm:prSet>
      <dgm:spPr/>
      <dgm:t>
        <a:bodyPr/>
        <a:lstStyle/>
        <a:p>
          <a:endParaRPr lang="en-US"/>
        </a:p>
      </dgm:t>
    </dgm:pt>
    <dgm:pt modelId="{6196005C-AB92-465D-8E07-06FCD7F863F4}" type="pres">
      <dgm:prSet presAssocID="{8C031A71-DD19-4C2A-B956-247F0BC91F03}" presName="linNode" presStyleCnt="0"/>
      <dgm:spPr/>
    </dgm:pt>
    <dgm:pt modelId="{9F2BB472-77F3-4013-AABB-C37CE4C79099}" type="pres">
      <dgm:prSet presAssocID="{8C031A71-DD19-4C2A-B956-247F0BC91F03}" presName="parentText" presStyleLbl="node1" presStyleIdx="0" presStyleCnt="3" custScaleX="53257">
        <dgm:presLayoutVars>
          <dgm:chMax val="1"/>
          <dgm:bulletEnabled val="1"/>
        </dgm:presLayoutVars>
      </dgm:prSet>
      <dgm:spPr/>
      <dgm:t>
        <a:bodyPr/>
        <a:lstStyle/>
        <a:p>
          <a:endParaRPr lang="en-US"/>
        </a:p>
      </dgm:t>
    </dgm:pt>
    <dgm:pt modelId="{B013E087-EC6A-4C78-9A38-1F62C54D6B1B}" type="pres">
      <dgm:prSet presAssocID="{8C031A71-DD19-4C2A-B956-247F0BC91F03}" presName="descendantText" presStyleLbl="alignAccFollowNode1" presStyleIdx="0" presStyleCnt="3" custScaleX="124853" custScaleY="120893">
        <dgm:presLayoutVars>
          <dgm:bulletEnabled val="1"/>
        </dgm:presLayoutVars>
      </dgm:prSet>
      <dgm:spPr/>
      <dgm:t>
        <a:bodyPr/>
        <a:lstStyle/>
        <a:p>
          <a:endParaRPr lang="en-US"/>
        </a:p>
      </dgm:t>
    </dgm:pt>
    <dgm:pt modelId="{7CA56265-1781-4866-9427-EA0F7DA23183}" type="pres">
      <dgm:prSet presAssocID="{91B99FD9-595C-4A03-BB3E-847C66C9FE2D}" presName="sp" presStyleCnt="0"/>
      <dgm:spPr/>
    </dgm:pt>
    <dgm:pt modelId="{D027CF94-3748-469F-8E9C-277D9786AC86}" type="pres">
      <dgm:prSet presAssocID="{EA9FB0C8-C70A-4E50-83EC-3A1849265BB3}" presName="linNode" presStyleCnt="0"/>
      <dgm:spPr/>
    </dgm:pt>
    <dgm:pt modelId="{65D6F164-F4E8-4072-9C6F-42FCBC2FEE4C}" type="pres">
      <dgm:prSet presAssocID="{EA9FB0C8-C70A-4E50-83EC-3A1849265BB3}" presName="parentText" presStyleLbl="node1" presStyleIdx="1" presStyleCnt="3" custScaleX="53257">
        <dgm:presLayoutVars>
          <dgm:chMax val="1"/>
          <dgm:bulletEnabled val="1"/>
        </dgm:presLayoutVars>
      </dgm:prSet>
      <dgm:spPr/>
      <dgm:t>
        <a:bodyPr/>
        <a:lstStyle/>
        <a:p>
          <a:endParaRPr lang="en-US"/>
        </a:p>
      </dgm:t>
    </dgm:pt>
    <dgm:pt modelId="{068C3D30-C649-473B-BF77-6DD0A387FEB7}" type="pres">
      <dgm:prSet presAssocID="{EA9FB0C8-C70A-4E50-83EC-3A1849265BB3}" presName="descendantText" presStyleLbl="alignAccFollowNode1" presStyleIdx="1" presStyleCnt="3" custScaleX="124853" custScaleY="120893">
        <dgm:presLayoutVars>
          <dgm:bulletEnabled val="1"/>
        </dgm:presLayoutVars>
      </dgm:prSet>
      <dgm:spPr/>
      <dgm:t>
        <a:bodyPr/>
        <a:lstStyle/>
        <a:p>
          <a:endParaRPr lang="en-US"/>
        </a:p>
      </dgm:t>
    </dgm:pt>
    <dgm:pt modelId="{452CB4B3-AA48-4EF3-97EE-7A63E7CC5B98}" type="pres">
      <dgm:prSet presAssocID="{19D8D26C-0A5D-4324-9EBB-B571AAAA49CC}" presName="sp" presStyleCnt="0"/>
      <dgm:spPr/>
    </dgm:pt>
    <dgm:pt modelId="{6FF7ACEF-B2C6-4824-94D8-A0D7FD8BECAB}" type="pres">
      <dgm:prSet presAssocID="{E52A3B98-48CE-4C22-BB63-C5F9EB27F597}" presName="linNode" presStyleCnt="0"/>
      <dgm:spPr/>
    </dgm:pt>
    <dgm:pt modelId="{CA640027-4C41-485A-99F8-7A3F922ACDD5}" type="pres">
      <dgm:prSet presAssocID="{E52A3B98-48CE-4C22-BB63-C5F9EB27F597}" presName="parentText" presStyleLbl="node1" presStyleIdx="2" presStyleCnt="3" custScaleX="53256">
        <dgm:presLayoutVars>
          <dgm:chMax val="1"/>
          <dgm:bulletEnabled val="1"/>
        </dgm:presLayoutVars>
      </dgm:prSet>
      <dgm:spPr/>
      <dgm:t>
        <a:bodyPr/>
        <a:lstStyle/>
        <a:p>
          <a:endParaRPr lang="en-US"/>
        </a:p>
      </dgm:t>
    </dgm:pt>
    <dgm:pt modelId="{04CB62E3-56F8-4C82-96C8-AA911664F35B}" type="pres">
      <dgm:prSet presAssocID="{E52A3B98-48CE-4C22-BB63-C5F9EB27F597}" presName="descendantText" presStyleLbl="alignAccFollowNode1" presStyleIdx="2" presStyleCnt="3" custScaleX="124853" custScaleY="120893">
        <dgm:presLayoutVars>
          <dgm:bulletEnabled val="1"/>
        </dgm:presLayoutVars>
      </dgm:prSet>
      <dgm:spPr/>
      <dgm:t>
        <a:bodyPr/>
        <a:lstStyle/>
        <a:p>
          <a:endParaRPr lang="en-US"/>
        </a:p>
      </dgm:t>
    </dgm:pt>
  </dgm:ptLst>
  <dgm:cxnLst>
    <dgm:cxn modelId="{072BF2C5-5EBA-4F86-9F9E-8B33B7FDEA83}" type="presOf" srcId="{8AB1FEA0-40E1-41EC-B02B-E14F62586B89}" destId="{D188D488-B38B-4096-8C89-8FC40675B5E6}" srcOrd="0" destOrd="0" presId="urn:microsoft.com/office/officeart/2005/8/layout/vList5"/>
    <dgm:cxn modelId="{398B2B1E-671B-488A-A771-6F73E16E4ABE}" type="presOf" srcId="{09950D2E-8631-463F-952E-6F8F54CA1525}" destId="{068C3D30-C649-473B-BF77-6DD0A387FEB7}" srcOrd="0" destOrd="0" presId="urn:microsoft.com/office/officeart/2005/8/layout/vList5"/>
    <dgm:cxn modelId="{7EF91208-ED0C-4015-90F7-54AF338FDC3A}" srcId="{8AB1FEA0-40E1-41EC-B02B-E14F62586B89}" destId="{E52A3B98-48CE-4C22-BB63-C5F9EB27F597}" srcOrd="2" destOrd="0" parTransId="{82EEB817-6CC2-4831-9E37-F60C6B27788C}" sibTransId="{4AB97083-396A-4DCB-8DA8-61CFAAC9DFC3}"/>
    <dgm:cxn modelId="{E44E4D7D-2DE3-49BD-96DC-33D3FFF434D4}" srcId="{E52A3B98-48CE-4C22-BB63-C5F9EB27F597}" destId="{34DA7D0A-1A81-49D4-9489-9B6206A906FC}" srcOrd="0" destOrd="0" parTransId="{E5C96DA6-4F45-4EDD-A693-93266873010D}" sibTransId="{7BFE705B-E7A9-4BB9-A618-E8D5B9E6E3F7}"/>
    <dgm:cxn modelId="{7EB831CD-0AD9-4585-BB9A-CC5ADDA25A75}" type="presOf" srcId="{CF31F147-FF93-4345-8A09-021B43D1AA07}" destId="{068C3D30-C649-473B-BF77-6DD0A387FEB7}" srcOrd="0" destOrd="1" presId="urn:microsoft.com/office/officeart/2005/8/layout/vList5"/>
    <dgm:cxn modelId="{56FFA159-FA1A-4244-B11C-1E036FEEB9AF}" srcId="{8C031A71-DD19-4C2A-B956-247F0BC91F03}" destId="{BE1A482A-5BB9-46FA-89C7-703F3CF64BC6}" srcOrd="0" destOrd="0" parTransId="{D1582EBC-A92B-4F48-B826-9AB974034418}" sibTransId="{15A99C0C-7E29-4C01-B0B9-1D7BFE3BAD68}"/>
    <dgm:cxn modelId="{1B102CA8-957D-4ACD-AA82-1A008855323B}" type="presOf" srcId="{05AC6EB3-955F-4B36-B026-732120D070BB}" destId="{04CB62E3-56F8-4C82-96C8-AA911664F35B}" srcOrd="0" destOrd="1" presId="urn:microsoft.com/office/officeart/2005/8/layout/vList5"/>
    <dgm:cxn modelId="{C1C5763D-E8E7-4220-B586-D4545C8AE9B9}" srcId="{8C031A71-DD19-4C2A-B956-247F0BC91F03}" destId="{D9169A26-F692-47C8-87CD-99F4D45F3F6E}" srcOrd="1" destOrd="0" parTransId="{DCF0EC1A-A275-4498-A537-CF3080633B08}" sibTransId="{888E9AAA-130B-4829-8DF9-E1C656289A44}"/>
    <dgm:cxn modelId="{4AC85FD7-8F7D-4009-BFEE-950B39463338}" srcId="{8AB1FEA0-40E1-41EC-B02B-E14F62586B89}" destId="{8C031A71-DD19-4C2A-B956-247F0BC91F03}" srcOrd="0" destOrd="0" parTransId="{0247B095-46C6-4329-BAC4-14B50FF2289E}" sibTransId="{91B99FD9-595C-4A03-BB3E-847C66C9FE2D}"/>
    <dgm:cxn modelId="{5F1F7DAE-44E5-42D5-86AC-C2FEB40B5ADA}" type="presOf" srcId="{BE1A482A-5BB9-46FA-89C7-703F3CF64BC6}" destId="{B013E087-EC6A-4C78-9A38-1F62C54D6B1B}" srcOrd="0" destOrd="0" presId="urn:microsoft.com/office/officeart/2005/8/layout/vList5"/>
    <dgm:cxn modelId="{F7A20CD6-EF9C-4F75-8E25-74B0C372AB72}" type="presOf" srcId="{E52A3B98-48CE-4C22-BB63-C5F9EB27F597}" destId="{CA640027-4C41-485A-99F8-7A3F922ACDD5}" srcOrd="0" destOrd="0" presId="urn:microsoft.com/office/officeart/2005/8/layout/vList5"/>
    <dgm:cxn modelId="{3ACBFEE3-43CD-4520-98C2-6F9B7D702E4D}" type="presOf" srcId="{EA9FB0C8-C70A-4E50-83EC-3A1849265BB3}" destId="{65D6F164-F4E8-4072-9C6F-42FCBC2FEE4C}" srcOrd="0" destOrd="0" presId="urn:microsoft.com/office/officeart/2005/8/layout/vList5"/>
    <dgm:cxn modelId="{323D10D8-9004-42A4-AC08-72FC50983472}" srcId="{8AB1FEA0-40E1-41EC-B02B-E14F62586B89}" destId="{EA9FB0C8-C70A-4E50-83EC-3A1849265BB3}" srcOrd="1" destOrd="0" parTransId="{97F2DDCD-1936-4794-8EB4-6C698B0CCCCF}" sibTransId="{19D8D26C-0A5D-4324-9EBB-B571AAAA49CC}"/>
    <dgm:cxn modelId="{5CF83663-3675-4EFE-A9A8-E7CA3C513B20}" type="presOf" srcId="{34DA7D0A-1A81-49D4-9489-9B6206A906FC}" destId="{04CB62E3-56F8-4C82-96C8-AA911664F35B}" srcOrd="0" destOrd="0" presId="urn:microsoft.com/office/officeart/2005/8/layout/vList5"/>
    <dgm:cxn modelId="{4B4A154F-32F5-4CD5-8962-8049810DBC42}" srcId="{EA9FB0C8-C70A-4E50-83EC-3A1849265BB3}" destId="{CF31F147-FF93-4345-8A09-021B43D1AA07}" srcOrd="1" destOrd="0" parTransId="{5A9E35E9-1398-4000-9B46-343E1BDC72D4}" sibTransId="{B21D8DD4-4156-40D2-8285-DCC3C5B0CB1A}"/>
    <dgm:cxn modelId="{0785149E-7A22-4F73-9735-B1BA16F5A9D3}" srcId="{E52A3B98-48CE-4C22-BB63-C5F9EB27F597}" destId="{05AC6EB3-955F-4B36-B026-732120D070BB}" srcOrd="1" destOrd="0" parTransId="{91153453-8DAE-4C24-A0FD-38D3E95A855D}" sibTransId="{53BA5367-0518-4932-B4EA-F0A5028D8404}"/>
    <dgm:cxn modelId="{9C6471FB-A797-4427-9414-026DE5696C30}" srcId="{EA9FB0C8-C70A-4E50-83EC-3A1849265BB3}" destId="{09950D2E-8631-463F-952E-6F8F54CA1525}" srcOrd="0" destOrd="0" parTransId="{2AC3710A-4A00-4689-96D5-8514007B2BA4}" sibTransId="{69313C1F-FB76-432C-A98D-F72177CE0CDF}"/>
    <dgm:cxn modelId="{3173CBCC-7B55-4C15-8EBC-F949F65B1BCE}" type="presOf" srcId="{D9169A26-F692-47C8-87CD-99F4D45F3F6E}" destId="{B013E087-EC6A-4C78-9A38-1F62C54D6B1B}" srcOrd="0" destOrd="1" presId="urn:microsoft.com/office/officeart/2005/8/layout/vList5"/>
    <dgm:cxn modelId="{92986649-9C43-4E9E-AF38-5A678402DC31}" type="presOf" srcId="{8C031A71-DD19-4C2A-B956-247F0BC91F03}" destId="{9F2BB472-77F3-4013-AABB-C37CE4C79099}" srcOrd="0" destOrd="0" presId="urn:microsoft.com/office/officeart/2005/8/layout/vList5"/>
    <dgm:cxn modelId="{902ACDD6-3CD3-468A-8CF7-6F3AE4F5AC5A}" type="presParOf" srcId="{D188D488-B38B-4096-8C89-8FC40675B5E6}" destId="{6196005C-AB92-465D-8E07-06FCD7F863F4}" srcOrd="0" destOrd="0" presId="urn:microsoft.com/office/officeart/2005/8/layout/vList5"/>
    <dgm:cxn modelId="{5CF45CE3-8430-4439-B958-72DFE03B15CC}" type="presParOf" srcId="{6196005C-AB92-465D-8E07-06FCD7F863F4}" destId="{9F2BB472-77F3-4013-AABB-C37CE4C79099}" srcOrd="0" destOrd="0" presId="urn:microsoft.com/office/officeart/2005/8/layout/vList5"/>
    <dgm:cxn modelId="{8BD0EBBE-FC05-4BF8-9A81-24B4AAC72BB8}" type="presParOf" srcId="{6196005C-AB92-465D-8E07-06FCD7F863F4}" destId="{B013E087-EC6A-4C78-9A38-1F62C54D6B1B}" srcOrd="1" destOrd="0" presId="urn:microsoft.com/office/officeart/2005/8/layout/vList5"/>
    <dgm:cxn modelId="{88D567D3-1201-44CF-8ABE-78F0CF13643D}" type="presParOf" srcId="{D188D488-B38B-4096-8C89-8FC40675B5E6}" destId="{7CA56265-1781-4866-9427-EA0F7DA23183}" srcOrd="1" destOrd="0" presId="urn:microsoft.com/office/officeart/2005/8/layout/vList5"/>
    <dgm:cxn modelId="{BF07FB23-8D6F-413E-94DB-F4C8E49B719E}" type="presParOf" srcId="{D188D488-B38B-4096-8C89-8FC40675B5E6}" destId="{D027CF94-3748-469F-8E9C-277D9786AC86}" srcOrd="2" destOrd="0" presId="urn:microsoft.com/office/officeart/2005/8/layout/vList5"/>
    <dgm:cxn modelId="{72B1D111-5519-402B-909C-FC15B949EAF1}" type="presParOf" srcId="{D027CF94-3748-469F-8E9C-277D9786AC86}" destId="{65D6F164-F4E8-4072-9C6F-42FCBC2FEE4C}" srcOrd="0" destOrd="0" presId="urn:microsoft.com/office/officeart/2005/8/layout/vList5"/>
    <dgm:cxn modelId="{90177203-FED0-4869-82FA-234604536159}" type="presParOf" srcId="{D027CF94-3748-469F-8E9C-277D9786AC86}" destId="{068C3D30-C649-473B-BF77-6DD0A387FEB7}" srcOrd="1" destOrd="0" presId="urn:microsoft.com/office/officeart/2005/8/layout/vList5"/>
    <dgm:cxn modelId="{612FCFAD-339C-48AF-86E9-14A7B7475F00}" type="presParOf" srcId="{D188D488-B38B-4096-8C89-8FC40675B5E6}" destId="{452CB4B3-AA48-4EF3-97EE-7A63E7CC5B98}" srcOrd="3" destOrd="0" presId="urn:microsoft.com/office/officeart/2005/8/layout/vList5"/>
    <dgm:cxn modelId="{D6A0431E-8171-422D-ABA5-96A7AA4A7739}" type="presParOf" srcId="{D188D488-B38B-4096-8C89-8FC40675B5E6}" destId="{6FF7ACEF-B2C6-4824-94D8-A0D7FD8BECAB}" srcOrd="4" destOrd="0" presId="urn:microsoft.com/office/officeart/2005/8/layout/vList5"/>
    <dgm:cxn modelId="{741325DF-0DE9-40F7-8D8D-F26BDE78456F}" type="presParOf" srcId="{6FF7ACEF-B2C6-4824-94D8-A0D7FD8BECAB}" destId="{CA640027-4C41-485A-99F8-7A3F922ACDD5}" srcOrd="0" destOrd="0" presId="urn:microsoft.com/office/officeart/2005/8/layout/vList5"/>
    <dgm:cxn modelId="{8A7EAA54-0036-461E-BB00-C550CD24AD74}" type="presParOf" srcId="{6FF7ACEF-B2C6-4824-94D8-A0D7FD8BECAB}" destId="{04CB62E3-56F8-4C82-96C8-AA911664F35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B1FEA0-40E1-41EC-B02B-E14F62586B89}" type="doc">
      <dgm:prSet loTypeId="urn:microsoft.com/office/officeart/2005/8/layout/vList5" loCatId="list" qsTypeId="urn:microsoft.com/office/officeart/2005/8/quickstyle/simple2" qsCatId="simple" csTypeId="urn:microsoft.com/office/officeart/2005/8/colors/accent1_5" csCatId="accent1" phldr="1"/>
      <dgm:spPr/>
      <dgm:t>
        <a:bodyPr/>
        <a:lstStyle/>
        <a:p>
          <a:endParaRPr lang="en-US"/>
        </a:p>
      </dgm:t>
    </dgm:pt>
    <dgm:pt modelId="{8C031A71-DD19-4C2A-B956-247F0BC91F03}">
      <dgm:prSet phldrT="[Text]"/>
      <dgm:spPr/>
      <dgm:t>
        <a:bodyPr/>
        <a:lstStyle/>
        <a:p>
          <a:r>
            <a:rPr lang="en-US" dirty="0" smtClean="0"/>
            <a:t>Educator Leader Cadres</a:t>
          </a:r>
          <a:endParaRPr lang="en-US" dirty="0"/>
        </a:p>
      </dgm:t>
    </dgm:pt>
    <dgm:pt modelId="{0247B095-46C6-4329-BAC4-14B50FF2289E}" type="parTrans" cxnId="{4AC85FD7-8F7D-4009-BFEE-950B39463338}">
      <dgm:prSet/>
      <dgm:spPr/>
      <dgm:t>
        <a:bodyPr/>
        <a:lstStyle/>
        <a:p>
          <a:endParaRPr lang="en-US"/>
        </a:p>
      </dgm:t>
    </dgm:pt>
    <dgm:pt modelId="{91B99FD9-595C-4A03-BB3E-847C66C9FE2D}" type="sibTrans" cxnId="{4AC85FD7-8F7D-4009-BFEE-950B39463338}">
      <dgm:prSet/>
      <dgm:spPr/>
      <dgm:t>
        <a:bodyPr/>
        <a:lstStyle/>
        <a:p>
          <a:endParaRPr lang="en-US"/>
        </a:p>
      </dgm:t>
    </dgm:pt>
    <dgm:pt modelId="{BE1A482A-5BB9-46FA-89C7-703F3CF64BC6}">
      <dgm:prSet phldrT="[Text]" custT="1"/>
      <dgm:spPr/>
      <dgm:t>
        <a:bodyPr/>
        <a:lstStyle/>
        <a:p>
          <a:r>
            <a:rPr lang="en-US" sz="1600" b="1" u="sng" dirty="0" smtClean="0"/>
            <a:t>Purpose</a:t>
          </a:r>
          <a:r>
            <a:rPr lang="en-US" sz="1600" b="1" dirty="0" smtClean="0"/>
            <a:t>:</a:t>
          </a:r>
          <a:r>
            <a:rPr lang="en-US" sz="1600" b="0" dirty="0" smtClean="0"/>
            <a:t>  Develop </a:t>
          </a:r>
          <a:r>
            <a:rPr lang="en-US" sz="1600" b="0" i="1" u="sng" dirty="0" smtClean="0"/>
            <a:t>expertise</a:t>
          </a:r>
          <a:r>
            <a:rPr lang="en-US" sz="1600" b="0" dirty="0" smtClean="0"/>
            <a:t> on the CCSS and PARCC and help them to become state and peer leaders; Increase size and impact of state </a:t>
          </a:r>
          <a:r>
            <a:rPr lang="en-US" sz="1600" b="0" i="1" u="sng" dirty="0" smtClean="0"/>
            <a:t>educator leader cadres</a:t>
          </a:r>
          <a:r>
            <a:rPr lang="en-US" sz="1600" b="0" dirty="0" smtClean="0"/>
            <a:t>; build and expand the number of educators who understand, support, and feel </a:t>
          </a:r>
          <a:r>
            <a:rPr lang="en-US" sz="1600" b="0" i="1" u="sng" dirty="0" smtClean="0"/>
            <a:t>ownership for implementing </a:t>
          </a:r>
          <a:r>
            <a:rPr lang="en-US" sz="1600" b="0" dirty="0" smtClean="0"/>
            <a:t>the CCSS and PARCC Assessments</a:t>
          </a:r>
          <a:endParaRPr lang="en-US" sz="1600" b="1" dirty="0"/>
        </a:p>
      </dgm:t>
    </dgm:pt>
    <dgm:pt modelId="{D1582EBC-A92B-4F48-B826-9AB974034418}" type="parTrans" cxnId="{56FFA159-FA1A-4244-B11C-1E036FEEB9AF}">
      <dgm:prSet/>
      <dgm:spPr/>
      <dgm:t>
        <a:bodyPr/>
        <a:lstStyle/>
        <a:p>
          <a:endParaRPr lang="en-US"/>
        </a:p>
      </dgm:t>
    </dgm:pt>
    <dgm:pt modelId="{15A99C0C-7E29-4C01-B0B9-1D7BFE3BAD68}" type="sibTrans" cxnId="{56FFA159-FA1A-4244-B11C-1E036FEEB9AF}">
      <dgm:prSet/>
      <dgm:spPr/>
      <dgm:t>
        <a:bodyPr/>
        <a:lstStyle/>
        <a:p>
          <a:endParaRPr lang="en-US"/>
        </a:p>
      </dgm:t>
    </dgm:pt>
    <dgm:pt modelId="{EA9FB0C8-C70A-4E50-83EC-3A1849265BB3}">
      <dgm:prSet phldrT="[Text]"/>
      <dgm:spPr/>
      <dgm:t>
        <a:bodyPr/>
        <a:lstStyle/>
        <a:p>
          <a:r>
            <a:rPr lang="en-US" dirty="0" smtClean="0"/>
            <a:t>Professional Development Modules</a:t>
          </a:r>
          <a:endParaRPr lang="en-US" dirty="0"/>
        </a:p>
      </dgm:t>
    </dgm:pt>
    <dgm:pt modelId="{97F2DDCD-1936-4794-8EB4-6C698B0CCCCF}" type="parTrans" cxnId="{323D10D8-9004-42A4-AC08-72FC50983472}">
      <dgm:prSet/>
      <dgm:spPr/>
      <dgm:t>
        <a:bodyPr/>
        <a:lstStyle/>
        <a:p>
          <a:endParaRPr lang="en-US"/>
        </a:p>
      </dgm:t>
    </dgm:pt>
    <dgm:pt modelId="{19D8D26C-0A5D-4324-9EBB-B571AAAA49CC}" type="sibTrans" cxnId="{323D10D8-9004-42A4-AC08-72FC50983472}">
      <dgm:prSet/>
      <dgm:spPr/>
      <dgm:t>
        <a:bodyPr/>
        <a:lstStyle/>
        <a:p>
          <a:endParaRPr lang="en-US"/>
        </a:p>
      </dgm:t>
    </dgm:pt>
    <dgm:pt modelId="{E52A3B98-48CE-4C22-BB63-C5F9EB27F597}">
      <dgm:prSet phldrT="[Text]"/>
      <dgm:spPr/>
      <dgm:t>
        <a:bodyPr/>
        <a:lstStyle/>
        <a:p>
          <a:r>
            <a:rPr lang="en-US" dirty="0" smtClean="0"/>
            <a:t>College-Ready Tools</a:t>
          </a:r>
          <a:endParaRPr lang="en-US" dirty="0"/>
        </a:p>
      </dgm:t>
    </dgm:pt>
    <dgm:pt modelId="{82EEB817-6CC2-4831-9E37-F60C6B27788C}" type="parTrans" cxnId="{7EF91208-ED0C-4015-90F7-54AF338FDC3A}">
      <dgm:prSet/>
      <dgm:spPr/>
      <dgm:t>
        <a:bodyPr/>
        <a:lstStyle/>
        <a:p>
          <a:endParaRPr lang="en-US"/>
        </a:p>
      </dgm:t>
    </dgm:pt>
    <dgm:pt modelId="{4AB97083-396A-4DCB-8DA8-61CFAAC9DFC3}" type="sibTrans" cxnId="{7EF91208-ED0C-4015-90F7-54AF338FDC3A}">
      <dgm:prSet/>
      <dgm:spPr/>
      <dgm:t>
        <a:bodyPr/>
        <a:lstStyle/>
        <a:p>
          <a:endParaRPr lang="en-US"/>
        </a:p>
      </dgm:t>
    </dgm:pt>
    <dgm:pt modelId="{34DA7D0A-1A81-49D4-9489-9B6206A906FC}">
      <dgm:prSet phldrT="[Text]"/>
      <dgm:spPr/>
      <dgm:t>
        <a:bodyPr/>
        <a:lstStyle/>
        <a:p>
          <a:r>
            <a:rPr lang="en-US" b="1" u="sng" dirty="0" smtClean="0"/>
            <a:t>Purpose</a:t>
          </a:r>
          <a:r>
            <a:rPr lang="en-US" b="1" dirty="0" smtClean="0"/>
            <a:t>:</a:t>
          </a:r>
          <a:r>
            <a:rPr lang="en-US" b="0" dirty="0" smtClean="0"/>
            <a:t>  D</a:t>
          </a:r>
          <a:r>
            <a:rPr lang="en-US" dirty="0" smtClean="0">
              <a:solidFill>
                <a:schemeClr val="tx1"/>
              </a:solidFill>
              <a:effectLst/>
              <a:latin typeface="+mn-lt"/>
              <a:ea typeface="+mn-ea"/>
              <a:cs typeface="+mn-cs"/>
            </a:rPr>
            <a:t>evelop </a:t>
          </a:r>
          <a:r>
            <a:rPr lang="en-US" dirty="0" smtClean="0"/>
            <a:t>a set of college readiness tools aligned to the CCSS and PARCC assessments</a:t>
          </a:r>
          <a:endParaRPr lang="en-US" dirty="0"/>
        </a:p>
      </dgm:t>
    </dgm:pt>
    <dgm:pt modelId="{E5C96DA6-4F45-4EDD-A693-93266873010D}" type="parTrans" cxnId="{E44E4D7D-2DE3-49BD-96DC-33D3FFF434D4}">
      <dgm:prSet/>
      <dgm:spPr/>
      <dgm:t>
        <a:bodyPr/>
        <a:lstStyle/>
        <a:p>
          <a:endParaRPr lang="en-US"/>
        </a:p>
      </dgm:t>
    </dgm:pt>
    <dgm:pt modelId="{7BFE705B-E7A9-4BB9-A618-E8D5B9E6E3F7}" type="sibTrans" cxnId="{E44E4D7D-2DE3-49BD-96DC-33D3FFF434D4}">
      <dgm:prSet/>
      <dgm:spPr/>
      <dgm:t>
        <a:bodyPr/>
        <a:lstStyle/>
        <a:p>
          <a:endParaRPr lang="en-US"/>
        </a:p>
      </dgm:t>
    </dgm:pt>
    <dgm:pt modelId="{09950D2E-8631-463F-952E-6F8F54CA1525}">
      <dgm:prSet phldrT="[Text]"/>
      <dgm:spPr/>
      <dgm:t>
        <a:bodyPr/>
        <a:lstStyle/>
        <a:p>
          <a:r>
            <a:rPr lang="en-US" b="1" u="sng" dirty="0" smtClean="0"/>
            <a:t>Purpose</a:t>
          </a:r>
          <a:r>
            <a:rPr lang="en-US" b="1" dirty="0" smtClean="0"/>
            <a:t>:</a:t>
          </a:r>
          <a:r>
            <a:rPr lang="en-US" b="0" dirty="0" smtClean="0"/>
            <a:t>  Develop professional development modules focused on assessments to help teachers, school and district leaders, and testing coordinators </a:t>
          </a:r>
          <a:r>
            <a:rPr lang="en-US" b="0" i="1" u="sng" dirty="0" smtClean="0"/>
            <a:t>understand the new assessment system</a:t>
          </a:r>
          <a:endParaRPr lang="en-US" i="1" u="sng" dirty="0"/>
        </a:p>
      </dgm:t>
    </dgm:pt>
    <dgm:pt modelId="{69313C1F-FB76-432C-A98D-F72177CE0CDF}" type="sibTrans" cxnId="{9C6471FB-A797-4427-9414-026DE5696C30}">
      <dgm:prSet/>
      <dgm:spPr/>
      <dgm:t>
        <a:bodyPr/>
        <a:lstStyle/>
        <a:p>
          <a:endParaRPr lang="en-US"/>
        </a:p>
      </dgm:t>
    </dgm:pt>
    <dgm:pt modelId="{2AC3710A-4A00-4689-96D5-8514007B2BA4}" type="parTrans" cxnId="{9C6471FB-A797-4427-9414-026DE5696C30}">
      <dgm:prSet/>
      <dgm:spPr/>
      <dgm:t>
        <a:bodyPr/>
        <a:lstStyle/>
        <a:p>
          <a:endParaRPr lang="en-US"/>
        </a:p>
      </dgm:t>
    </dgm:pt>
    <dgm:pt modelId="{D9169A26-F692-47C8-87CD-99F4D45F3F6E}">
      <dgm:prSet phldrT="[Text]" custT="1"/>
      <dgm:spPr/>
      <dgm:t>
        <a:bodyPr/>
        <a:lstStyle/>
        <a:p>
          <a:r>
            <a:rPr lang="en-US" sz="1600" b="1" u="sng" dirty="0" smtClean="0"/>
            <a:t>Audience</a:t>
          </a:r>
          <a:r>
            <a:rPr lang="en-US" sz="1600" b="1" dirty="0" smtClean="0"/>
            <a:t>:</a:t>
          </a:r>
          <a:r>
            <a:rPr lang="en-US" sz="1600" b="0" dirty="0" smtClean="0"/>
            <a:t>  State teams of K-12 teachers, school and district leaders, local and state curriculum directors, and postsecondary representatives</a:t>
          </a:r>
          <a:endParaRPr lang="en-US" sz="1600" b="1" dirty="0"/>
        </a:p>
      </dgm:t>
    </dgm:pt>
    <dgm:pt modelId="{DCF0EC1A-A275-4498-A537-CF3080633B08}" type="parTrans" cxnId="{C1C5763D-E8E7-4220-B586-D4545C8AE9B9}">
      <dgm:prSet/>
      <dgm:spPr/>
      <dgm:t>
        <a:bodyPr/>
        <a:lstStyle/>
        <a:p>
          <a:endParaRPr lang="en-US"/>
        </a:p>
      </dgm:t>
    </dgm:pt>
    <dgm:pt modelId="{888E9AAA-130B-4829-8DF9-E1C656289A44}" type="sibTrans" cxnId="{C1C5763D-E8E7-4220-B586-D4545C8AE9B9}">
      <dgm:prSet/>
      <dgm:spPr/>
      <dgm:t>
        <a:bodyPr/>
        <a:lstStyle/>
        <a:p>
          <a:endParaRPr lang="en-US"/>
        </a:p>
      </dgm:t>
    </dgm:pt>
    <dgm:pt modelId="{05AC6EB3-955F-4B36-B026-732120D070BB}">
      <dgm:prSet phldrT="[Text]"/>
      <dgm:spPr/>
      <dgm:t>
        <a:bodyPr/>
        <a:lstStyle/>
        <a:p>
          <a:r>
            <a:rPr lang="en-US" b="1" u="sng" dirty="0" smtClean="0"/>
            <a:t>Audience</a:t>
          </a:r>
          <a:r>
            <a:rPr lang="en-US" b="1" dirty="0" smtClean="0"/>
            <a:t>:</a:t>
          </a:r>
          <a:r>
            <a:rPr lang="en-US" b="0" dirty="0" smtClean="0"/>
            <a:t>  Teachers; school leaders; higher education</a:t>
          </a:r>
          <a:endParaRPr lang="en-US" b="1" dirty="0"/>
        </a:p>
      </dgm:t>
    </dgm:pt>
    <dgm:pt modelId="{91153453-8DAE-4C24-A0FD-38D3E95A855D}" type="parTrans" cxnId="{0785149E-7A22-4F73-9735-B1BA16F5A9D3}">
      <dgm:prSet/>
      <dgm:spPr/>
      <dgm:t>
        <a:bodyPr/>
        <a:lstStyle/>
        <a:p>
          <a:endParaRPr lang="en-US"/>
        </a:p>
      </dgm:t>
    </dgm:pt>
    <dgm:pt modelId="{53BA5367-0518-4932-B4EA-F0A5028D8404}" type="sibTrans" cxnId="{0785149E-7A22-4F73-9735-B1BA16F5A9D3}">
      <dgm:prSet/>
      <dgm:spPr/>
      <dgm:t>
        <a:bodyPr/>
        <a:lstStyle/>
        <a:p>
          <a:endParaRPr lang="en-US"/>
        </a:p>
      </dgm:t>
    </dgm:pt>
    <dgm:pt modelId="{03B8D7E1-4C86-46A3-93C6-03D3F74329DE}">
      <dgm:prSet phldrT="[Text]"/>
      <dgm:spPr/>
      <dgm:t>
        <a:bodyPr/>
        <a:lstStyle/>
        <a:p>
          <a:r>
            <a:rPr lang="en-US" b="1" u="sng" dirty="0" smtClean="0"/>
            <a:t>Audience</a:t>
          </a:r>
          <a:r>
            <a:rPr lang="en-US" b="1" dirty="0" smtClean="0"/>
            <a:t>:</a:t>
          </a:r>
          <a:r>
            <a:rPr lang="en-US" b="0" dirty="0" smtClean="0"/>
            <a:t>  Teachers; instructional staff; school and district administrators</a:t>
          </a:r>
          <a:endParaRPr lang="en-US" dirty="0"/>
        </a:p>
      </dgm:t>
    </dgm:pt>
    <dgm:pt modelId="{2E10B2A1-6AEA-493A-9EED-04C669645AA9}" type="parTrans" cxnId="{3B981EF3-5416-40EC-82B2-E211E3F068C1}">
      <dgm:prSet/>
      <dgm:spPr/>
      <dgm:t>
        <a:bodyPr/>
        <a:lstStyle/>
        <a:p>
          <a:endParaRPr lang="en-US"/>
        </a:p>
      </dgm:t>
    </dgm:pt>
    <dgm:pt modelId="{EB424DD4-9F1B-4B59-B153-63E779E25F66}" type="sibTrans" cxnId="{3B981EF3-5416-40EC-82B2-E211E3F068C1}">
      <dgm:prSet/>
      <dgm:spPr/>
      <dgm:t>
        <a:bodyPr/>
        <a:lstStyle/>
        <a:p>
          <a:endParaRPr lang="en-US"/>
        </a:p>
      </dgm:t>
    </dgm:pt>
    <dgm:pt modelId="{D188D488-B38B-4096-8C89-8FC40675B5E6}" type="pres">
      <dgm:prSet presAssocID="{8AB1FEA0-40E1-41EC-B02B-E14F62586B89}" presName="Name0" presStyleCnt="0">
        <dgm:presLayoutVars>
          <dgm:dir/>
          <dgm:animLvl val="lvl"/>
          <dgm:resizeHandles val="exact"/>
        </dgm:presLayoutVars>
      </dgm:prSet>
      <dgm:spPr/>
      <dgm:t>
        <a:bodyPr/>
        <a:lstStyle/>
        <a:p>
          <a:endParaRPr lang="en-US"/>
        </a:p>
      </dgm:t>
    </dgm:pt>
    <dgm:pt modelId="{6196005C-AB92-465D-8E07-06FCD7F863F4}" type="pres">
      <dgm:prSet presAssocID="{8C031A71-DD19-4C2A-B956-247F0BC91F03}" presName="linNode" presStyleCnt="0"/>
      <dgm:spPr/>
    </dgm:pt>
    <dgm:pt modelId="{9F2BB472-77F3-4013-AABB-C37CE4C79099}" type="pres">
      <dgm:prSet presAssocID="{8C031A71-DD19-4C2A-B956-247F0BC91F03}" presName="parentText" presStyleLbl="node1" presStyleIdx="0" presStyleCnt="3" custScaleX="53257">
        <dgm:presLayoutVars>
          <dgm:chMax val="1"/>
          <dgm:bulletEnabled val="1"/>
        </dgm:presLayoutVars>
      </dgm:prSet>
      <dgm:spPr/>
      <dgm:t>
        <a:bodyPr/>
        <a:lstStyle/>
        <a:p>
          <a:endParaRPr lang="en-US"/>
        </a:p>
      </dgm:t>
    </dgm:pt>
    <dgm:pt modelId="{B013E087-EC6A-4C78-9A38-1F62C54D6B1B}" type="pres">
      <dgm:prSet presAssocID="{8C031A71-DD19-4C2A-B956-247F0BC91F03}" presName="descendantText" presStyleLbl="alignAccFollowNode1" presStyleIdx="0" presStyleCnt="3" custScaleX="124853" custScaleY="120893">
        <dgm:presLayoutVars>
          <dgm:bulletEnabled val="1"/>
        </dgm:presLayoutVars>
      </dgm:prSet>
      <dgm:spPr/>
      <dgm:t>
        <a:bodyPr/>
        <a:lstStyle/>
        <a:p>
          <a:endParaRPr lang="en-US"/>
        </a:p>
      </dgm:t>
    </dgm:pt>
    <dgm:pt modelId="{7CA56265-1781-4866-9427-EA0F7DA23183}" type="pres">
      <dgm:prSet presAssocID="{91B99FD9-595C-4A03-BB3E-847C66C9FE2D}" presName="sp" presStyleCnt="0"/>
      <dgm:spPr/>
    </dgm:pt>
    <dgm:pt modelId="{D027CF94-3748-469F-8E9C-277D9786AC86}" type="pres">
      <dgm:prSet presAssocID="{EA9FB0C8-C70A-4E50-83EC-3A1849265BB3}" presName="linNode" presStyleCnt="0"/>
      <dgm:spPr/>
    </dgm:pt>
    <dgm:pt modelId="{65D6F164-F4E8-4072-9C6F-42FCBC2FEE4C}" type="pres">
      <dgm:prSet presAssocID="{EA9FB0C8-C70A-4E50-83EC-3A1849265BB3}" presName="parentText" presStyleLbl="node1" presStyleIdx="1" presStyleCnt="3" custScaleX="53257">
        <dgm:presLayoutVars>
          <dgm:chMax val="1"/>
          <dgm:bulletEnabled val="1"/>
        </dgm:presLayoutVars>
      </dgm:prSet>
      <dgm:spPr/>
      <dgm:t>
        <a:bodyPr/>
        <a:lstStyle/>
        <a:p>
          <a:endParaRPr lang="en-US"/>
        </a:p>
      </dgm:t>
    </dgm:pt>
    <dgm:pt modelId="{068C3D30-C649-473B-BF77-6DD0A387FEB7}" type="pres">
      <dgm:prSet presAssocID="{EA9FB0C8-C70A-4E50-83EC-3A1849265BB3}" presName="descendantText" presStyleLbl="alignAccFollowNode1" presStyleIdx="1" presStyleCnt="3" custScaleX="124853" custScaleY="120893">
        <dgm:presLayoutVars>
          <dgm:bulletEnabled val="1"/>
        </dgm:presLayoutVars>
      </dgm:prSet>
      <dgm:spPr/>
      <dgm:t>
        <a:bodyPr/>
        <a:lstStyle/>
        <a:p>
          <a:endParaRPr lang="en-US"/>
        </a:p>
      </dgm:t>
    </dgm:pt>
    <dgm:pt modelId="{452CB4B3-AA48-4EF3-97EE-7A63E7CC5B98}" type="pres">
      <dgm:prSet presAssocID="{19D8D26C-0A5D-4324-9EBB-B571AAAA49CC}" presName="sp" presStyleCnt="0"/>
      <dgm:spPr/>
    </dgm:pt>
    <dgm:pt modelId="{6FF7ACEF-B2C6-4824-94D8-A0D7FD8BECAB}" type="pres">
      <dgm:prSet presAssocID="{E52A3B98-48CE-4C22-BB63-C5F9EB27F597}" presName="linNode" presStyleCnt="0"/>
      <dgm:spPr/>
    </dgm:pt>
    <dgm:pt modelId="{CA640027-4C41-485A-99F8-7A3F922ACDD5}" type="pres">
      <dgm:prSet presAssocID="{E52A3B98-48CE-4C22-BB63-C5F9EB27F597}" presName="parentText" presStyleLbl="node1" presStyleIdx="2" presStyleCnt="3" custScaleX="53256">
        <dgm:presLayoutVars>
          <dgm:chMax val="1"/>
          <dgm:bulletEnabled val="1"/>
        </dgm:presLayoutVars>
      </dgm:prSet>
      <dgm:spPr/>
      <dgm:t>
        <a:bodyPr/>
        <a:lstStyle/>
        <a:p>
          <a:endParaRPr lang="en-US"/>
        </a:p>
      </dgm:t>
    </dgm:pt>
    <dgm:pt modelId="{04CB62E3-56F8-4C82-96C8-AA911664F35B}" type="pres">
      <dgm:prSet presAssocID="{E52A3B98-48CE-4C22-BB63-C5F9EB27F597}" presName="descendantText" presStyleLbl="alignAccFollowNode1" presStyleIdx="2" presStyleCnt="3" custScaleX="124853" custScaleY="120893">
        <dgm:presLayoutVars>
          <dgm:bulletEnabled val="1"/>
        </dgm:presLayoutVars>
      </dgm:prSet>
      <dgm:spPr/>
      <dgm:t>
        <a:bodyPr/>
        <a:lstStyle/>
        <a:p>
          <a:endParaRPr lang="en-US"/>
        </a:p>
      </dgm:t>
    </dgm:pt>
  </dgm:ptLst>
  <dgm:cxnLst>
    <dgm:cxn modelId="{05E4DF32-4C26-48AE-A9F0-F3A06A74CF5A}" type="presOf" srcId="{34DA7D0A-1A81-49D4-9489-9B6206A906FC}" destId="{04CB62E3-56F8-4C82-96C8-AA911664F35B}" srcOrd="0" destOrd="0" presId="urn:microsoft.com/office/officeart/2005/8/layout/vList5"/>
    <dgm:cxn modelId="{7EF91208-ED0C-4015-90F7-54AF338FDC3A}" srcId="{8AB1FEA0-40E1-41EC-B02B-E14F62586B89}" destId="{E52A3B98-48CE-4C22-BB63-C5F9EB27F597}" srcOrd="2" destOrd="0" parTransId="{82EEB817-6CC2-4831-9E37-F60C6B27788C}" sibTransId="{4AB97083-396A-4DCB-8DA8-61CFAAC9DFC3}"/>
    <dgm:cxn modelId="{3283DC16-D036-411D-959A-AE0DC2304536}" type="presOf" srcId="{8AB1FEA0-40E1-41EC-B02B-E14F62586B89}" destId="{D188D488-B38B-4096-8C89-8FC40675B5E6}" srcOrd="0" destOrd="0" presId="urn:microsoft.com/office/officeart/2005/8/layout/vList5"/>
    <dgm:cxn modelId="{7D4E1D41-81B4-48BA-950E-CEC34C469268}" type="presOf" srcId="{03B8D7E1-4C86-46A3-93C6-03D3F74329DE}" destId="{068C3D30-C649-473B-BF77-6DD0A387FEB7}" srcOrd="0" destOrd="1" presId="urn:microsoft.com/office/officeart/2005/8/layout/vList5"/>
    <dgm:cxn modelId="{E44E4D7D-2DE3-49BD-96DC-33D3FFF434D4}" srcId="{E52A3B98-48CE-4C22-BB63-C5F9EB27F597}" destId="{34DA7D0A-1A81-49D4-9489-9B6206A906FC}" srcOrd="0" destOrd="0" parTransId="{E5C96DA6-4F45-4EDD-A693-93266873010D}" sibTransId="{7BFE705B-E7A9-4BB9-A618-E8D5B9E6E3F7}"/>
    <dgm:cxn modelId="{9A885BC2-AF2C-41B9-B20E-478DB8B58FC7}" type="presOf" srcId="{8C031A71-DD19-4C2A-B956-247F0BC91F03}" destId="{9F2BB472-77F3-4013-AABB-C37CE4C79099}" srcOrd="0" destOrd="0" presId="urn:microsoft.com/office/officeart/2005/8/layout/vList5"/>
    <dgm:cxn modelId="{56FFA159-FA1A-4244-B11C-1E036FEEB9AF}" srcId="{8C031A71-DD19-4C2A-B956-247F0BC91F03}" destId="{BE1A482A-5BB9-46FA-89C7-703F3CF64BC6}" srcOrd="0" destOrd="0" parTransId="{D1582EBC-A92B-4F48-B826-9AB974034418}" sibTransId="{15A99C0C-7E29-4C01-B0B9-1D7BFE3BAD68}"/>
    <dgm:cxn modelId="{C1C5763D-E8E7-4220-B586-D4545C8AE9B9}" srcId="{8C031A71-DD19-4C2A-B956-247F0BC91F03}" destId="{D9169A26-F692-47C8-87CD-99F4D45F3F6E}" srcOrd="1" destOrd="0" parTransId="{DCF0EC1A-A275-4498-A537-CF3080633B08}" sibTransId="{888E9AAA-130B-4829-8DF9-E1C656289A44}"/>
    <dgm:cxn modelId="{C260A12E-7B12-4007-A641-25C5410DDBE5}" type="presOf" srcId="{EA9FB0C8-C70A-4E50-83EC-3A1849265BB3}" destId="{65D6F164-F4E8-4072-9C6F-42FCBC2FEE4C}" srcOrd="0" destOrd="0" presId="urn:microsoft.com/office/officeart/2005/8/layout/vList5"/>
    <dgm:cxn modelId="{3B981EF3-5416-40EC-82B2-E211E3F068C1}" srcId="{EA9FB0C8-C70A-4E50-83EC-3A1849265BB3}" destId="{03B8D7E1-4C86-46A3-93C6-03D3F74329DE}" srcOrd="1" destOrd="0" parTransId="{2E10B2A1-6AEA-493A-9EED-04C669645AA9}" sibTransId="{EB424DD4-9F1B-4B59-B153-63E779E25F66}"/>
    <dgm:cxn modelId="{4AC85FD7-8F7D-4009-BFEE-950B39463338}" srcId="{8AB1FEA0-40E1-41EC-B02B-E14F62586B89}" destId="{8C031A71-DD19-4C2A-B956-247F0BC91F03}" srcOrd="0" destOrd="0" parTransId="{0247B095-46C6-4329-BAC4-14B50FF2289E}" sibTransId="{91B99FD9-595C-4A03-BB3E-847C66C9FE2D}"/>
    <dgm:cxn modelId="{2DC2315A-89A6-4636-B964-A4CE8135056C}" type="presOf" srcId="{05AC6EB3-955F-4B36-B026-732120D070BB}" destId="{04CB62E3-56F8-4C82-96C8-AA911664F35B}" srcOrd="0" destOrd="1" presId="urn:microsoft.com/office/officeart/2005/8/layout/vList5"/>
    <dgm:cxn modelId="{323D10D8-9004-42A4-AC08-72FC50983472}" srcId="{8AB1FEA0-40E1-41EC-B02B-E14F62586B89}" destId="{EA9FB0C8-C70A-4E50-83EC-3A1849265BB3}" srcOrd="1" destOrd="0" parTransId="{97F2DDCD-1936-4794-8EB4-6C698B0CCCCF}" sibTransId="{19D8D26C-0A5D-4324-9EBB-B571AAAA49CC}"/>
    <dgm:cxn modelId="{C76F7650-2B77-4641-961A-54019CA5DE4F}" type="presOf" srcId="{BE1A482A-5BB9-46FA-89C7-703F3CF64BC6}" destId="{B013E087-EC6A-4C78-9A38-1F62C54D6B1B}" srcOrd="0" destOrd="0" presId="urn:microsoft.com/office/officeart/2005/8/layout/vList5"/>
    <dgm:cxn modelId="{E948ABE9-7DDB-4482-85E7-2259A8AE98CD}" type="presOf" srcId="{09950D2E-8631-463F-952E-6F8F54CA1525}" destId="{068C3D30-C649-473B-BF77-6DD0A387FEB7}" srcOrd="0" destOrd="0" presId="urn:microsoft.com/office/officeart/2005/8/layout/vList5"/>
    <dgm:cxn modelId="{0785149E-7A22-4F73-9735-B1BA16F5A9D3}" srcId="{E52A3B98-48CE-4C22-BB63-C5F9EB27F597}" destId="{05AC6EB3-955F-4B36-B026-732120D070BB}" srcOrd="1" destOrd="0" parTransId="{91153453-8DAE-4C24-A0FD-38D3E95A855D}" sibTransId="{53BA5367-0518-4932-B4EA-F0A5028D8404}"/>
    <dgm:cxn modelId="{FFEEDC3C-E75F-48DF-8648-968620026DB8}" type="presOf" srcId="{E52A3B98-48CE-4C22-BB63-C5F9EB27F597}" destId="{CA640027-4C41-485A-99F8-7A3F922ACDD5}" srcOrd="0" destOrd="0" presId="urn:microsoft.com/office/officeart/2005/8/layout/vList5"/>
    <dgm:cxn modelId="{9C6471FB-A797-4427-9414-026DE5696C30}" srcId="{EA9FB0C8-C70A-4E50-83EC-3A1849265BB3}" destId="{09950D2E-8631-463F-952E-6F8F54CA1525}" srcOrd="0" destOrd="0" parTransId="{2AC3710A-4A00-4689-96D5-8514007B2BA4}" sibTransId="{69313C1F-FB76-432C-A98D-F72177CE0CDF}"/>
    <dgm:cxn modelId="{BD7410AE-6ADC-4651-8755-59575D234C96}" type="presOf" srcId="{D9169A26-F692-47C8-87CD-99F4D45F3F6E}" destId="{B013E087-EC6A-4C78-9A38-1F62C54D6B1B}" srcOrd="0" destOrd="1" presId="urn:microsoft.com/office/officeart/2005/8/layout/vList5"/>
    <dgm:cxn modelId="{EE1E8347-9676-4FD9-95B6-645B6123497F}" type="presParOf" srcId="{D188D488-B38B-4096-8C89-8FC40675B5E6}" destId="{6196005C-AB92-465D-8E07-06FCD7F863F4}" srcOrd="0" destOrd="0" presId="urn:microsoft.com/office/officeart/2005/8/layout/vList5"/>
    <dgm:cxn modelId="{5E7B2861-AB6B-4063-A43C-1CE860A72E4D}" type="presParOf" srcId="{6196005C-AB92-465D-8E07-06FCD7F863F4}" destId="{9F2BB472-77F3-4013-AABB-C37CE4C79099}" srcOrd="0" destOrd="0" presId="urn:microsoft.com/office/officeart/2005/8/layout/vList5"/>
    <dgm:cxn modelId="{685EA637-787E-4C81-B426-8FD7732AE1E8}" type="presParOf" srcId="{6196005C-AB92-465D-8E07-06FCD7F863F4}" destId="{B013E087-EC6A-4C78-9A38-1F62C54D6B1B}" srcOrd="1" destOrd="0" presId="urn:microsoft.com/office/officeart/2005/8/layout/vList5"/>
    <dgm:cxn modelId="{8BCB4D7F-B421-49AC-9C27-B718C771C2F1}" type="presParOf" srcId="{D188D488-B38B-4096-8C89-8FC40675B5E6}" destId="{7CA56265-1781-4866-9427-EA0F7DA23183}" srcOrd="1" destOrd="0" presId="urn:microsoft.com/office/officeart/2005/8/layout/vList5"/>
    <dgm:cxn modelId="{E597AC88-D5E1-42A1-9476-1438E6BD7101}" type="presParOf" srcId="{D188D488-B38B-4096-8C89-8FC40675B5E6}" destId="{D027CF94-3748-469F-8E9C-277D9786AC86}" srcOrd="2" destOrd="0" presId="urn:microsoft.com/office/officeart/2005/8/layout/vList5"/>
    <dgm:cxn modelId="{DBB3FE9E-2CE1-41A0-9EE0-4D88137FA857}" type="presParOf" srcId="{D027CF94-3748-469F-8E9C-277D9786AC86}" destId="{65D6F164-F4E8-4072-9C6F-42FCBC2FEE4C}" srcOrd="0" destOrd="0" presId="urn:microsoft.com/office/officeart/2005/8/layout/vList5"/>
    <dgm:cxn modelId="{9267C174-FA7D-4D82-8B38-649FCB7D7833}" type="presParOf" srcId="{D027CF94-3748-469F-8E9C-277D9786AC86}" destId="{068C3D30-C649-473B-BF77-6DD0A387FEB7}" srcOrd="1" destOrd="0" presId="urn:microsoft.com/office/officeart/2005/8/layout/vList5"/>
    <dgm:cxn modelId="{B9BB9B2A-0BE1-4226-A5ED-0E6767F559AE}" type="presParOf" srcId="{D188D488-B38B-4096-8C89-8FC40675B5E6}" destId="{452CB4B3-AA48-4EF3-97EE-7A63E7CC5B98}" srcOrd="3" destOrd="0" presId="urn:microsoft.com/office/officeart/2005/8/layout/vList5"/>
    <dgm:cxn modelId="{3DDE3E02-6503-4C2B-AB74-AE0071684693}" type="presParOf" srcId="{D188D488-B38B-4096-8C89-8FC40675B5E6}" destId="{6FF7ACEF-B2C6-4824-94D8-A0D7FD8BECAB}" srcOrd="4" destOrd="0" presId="urn:microsoft.com/office/officeart/2005/8/layout/vList5"/>
    <dgm:cxn modelId="{4D97D94C-5A66-450E-AD03-3D1E4B745C49}" type="presParOf" srcId="{6FF7ACEF-B2C6-4824-94D8-A0D7FD8BECAB}" destId="{CA640027-4C41-485A-99F8-7A3F922ACDD5}" srcOrd="0" destOrd="0" presId="urn:microsoft.com/office/officeart/2005/8/layout/vList5"/>
    <dgm:cxn modelId="{B712E0DF-1D51-41DE-A88C-016D8A604179}" type="presParOf" srcId="{6FF7ACEF-B2C6-4824-94D8-A0D7FD8BECAB}" destId="{04CB62E3-56F8-4C82-96C8-AA911664F35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B1FEA0-40E1-41EC-B02B-E14F62586B89}" type="doc">
      <dgm:prSet loTypeId="urn:microsoft.com/office/officeart/2005/8/layout/vList5" loCatId="list" qsTypeId="urn:microsoft.com/office/officeart/2005/8/quickstyle/simple2" qsCatId="simple" csTypeId="urn:microsoft.com/office/officeart/2005/8/colors/accent1_5" csCatId="accent1" phldr="1"/>
      <dgm:spPr/>
      <dgm:t>
        <a:bodyPr/>
        <a:lstStyle/>
        <a:p>
          <a:endParaRPr lang="en-US"/>
        </a:p>
      </dgm:t>
    </dgm:pt>
    <dgm:pt modelId="{8C031A71-DD19-4C2A-B956-247F0BC91F03}">
      <dgm:prSet phldrT="[Text]"/>
      <dgm:spPr/>
      <dgm:t>
        <a:bodyPr/>
        <a:lstStyle/>
        <a:p>
          <a:r>
            <a:rPr lang="en-US" dirty="0" smtClean="0"/>
            <a:t>Diagnostic Assessments</a:t>
          </a:r>
          <a:endParaRPr lang="en-US" dirty="0"/>
        </a:p>
      </dgm:t>
    </dgm:pt>
    <dgm:pt modelId="{0247B095-46C6-4329-BAC4-14B50FF2289E}" type="parTrans" cxnId="{4AC85FD7-8F7D-4009-BFEE-950B39463338}">
      <dgm:prSet/>
      <dgm:spPr/>
      <dgm:t>
        <a:bodyPr/>
        <a:lstStyle/>
        <a:p>
          <a:endParaRPr lang="en-US"/>
        </a:p>
      </dgm:t>
    </dgm:pt>
    <dgm:pt modelId="{91B99FD9-595C-4A03-BB3E-847C66C9FE2D}" type="sibTrans" cxnId="{4AC85FD7-8F7D-4009-BFEE-950B39463338}">
      <dgm:prSet/>
      <dgm:spPr/>
      <dgm:t>
        <a:bodyPr/>
        <a:lstStyle/>
        <a:p>
          <a:endParaRPr lang="en-US"/>
        </a:p>
      </dgm:t>
    </dgm:pt>
    <dgm:pt modelId="{BE1A482A-5BB9-46FA-89C7-703F3CF64BC6}">
      <dgm:prSet phldrT="[Text]" custT="1"/>
      <dgm:spPr/>
      <dgm:t>
        <a:bodyPr/>
        <a:lstStyle/>
        <a:p>
          <a:r>
            <a:rPr lang="en-US" sz="1600" b="1" u="sng" dirty="0" smtClean="0"/>
            <a:t>Purpose</a:t>
          </a:r>
          <a:r>
            <a:rPr lang="en-US" sz="1600" b="1" dirty="0" smtClean="0"/>
            <a:t>:</a:t>
          </a:r>
          <a:r>
            <a:rPr lang="en-US" sz="1600" b="0" dirty="0" smtClean="0"/>
            <a:t>  Develop diagnostic assessments in reading, writing, and mathematics for use by classroom teachers throughout the year to assess the extent to which students are “on track;” i</a:t>
          </a:r>
          <a:r>
            <a:rPr lang="en-US" sz="1600" b="0" i="1" u="sng" dirty="0" smtClean="0"/>
            <a:t>nform instruction </a:t>
          </a:r>
          <a:r>
            <a:rPr lang="en-US" sz="1600" b="0" dirty="0" smtClean="0"/>
            <a:t>throughout the school year</a:t>
          </a:r>
          <a:endParaRPr lang="en-US" sz="1600" b="1" dirty="0"/>
        </a:p>
      </dgm:t>
    </dgm:pt>
    <dgm:pt modelId="{D1582EBC-A92B-4F48-B826-9AB974034418}" type="parTrans" cxnId="{56FFA159-FA1A-4244-B11C-1E036FEEB9AF}">
      <dgm:prSet/>
      <dgm:spPr/>
      <dgm:t>
        <a:bodyPr/>
        <a:lstStyle/>
        <a:p>
          <a:endParaRPr lang="en-US"/>
        </a:p>
      </dgm:t>
    </dgm:pt>
    <dgm:pt modelId="{15A99C0C-7E29-4C01-B0B9-1D7BFE3BAD68}" type="sibTrans" cxnId="{56FFA159-FA1A-4244-B11C-1E036FEEB9AF}">
      <dgm:prSet/>
      <dgm:spPr/>
      <dgm:t>
        <a:bodyPr/>
        <a:lstStyle/>
        <a:p>
          <a:endParaRPr lang="en-US"/>
        </a:p>
      </dgm:t>
    </dgm:pt>
    <dgm:pt modelId="{EA9FB0C8-C70A-4E50-83EC-3A1849265BB3}">
      <dgm:prSet phldrT="[Text]"/>
      <dgm:spPr/>
      <dgm:t>
        <a:bodyPr/>
        <a:lstStyle/>
        <a:p>
          <a:r>
            <a:rPr lang="en-US" dirty="0" smtClean="0"/>
            <a:t>K-2 Formative Tools</a:t>
          </a:r>
          <a:endParaRPr lang="en-US" dirty="0"/>
        </a:p>
      </dgm:t>
    </dgm:pt>
    <dgm:pt modelId="{97F2DDCD-1936-4794-8EB4-6C698B0CCCCF}" type="parTrans" cxnId="{323D10D8-9004-42A4-AC08-72FC50983472}">
      <dgm:prSet/>
      <dgm:spPr/>
      <dgm:t>
        <a:bodyPr/>
        <a:lstStyle/>
        <a:p>
          <a:endParaRPr lang="en-US"/>
        </a:p>
      </dgm:t>
    </dgm:pt>
    <dgm:pt modelId="{19D8D26C-0A5D-4324-9EBB-B571AAAA49CC}" type="sibTrans" cxnId="{323D10D8-9004-42A4-AC08-72FC50983472}">
      <dgm:prSet/>
      <dgm:spPr/>
      <dgm:t>
        <a:bodyPr/>
        <a:lstStyle/>
        <a:p>
          <a:endParaRPr lang="en-US"/>
        </a:p>
      </dgm:t>
    </dgm:pt>
    <dgm:pt modelId="{E52A3B98-48CE-4C22-BB63-C5F9EB27F597}">
      <dgm:prSet phldrT="[Text]"/>
      <dgm:spPr/>
      <dgm:t>
        <a:bodyPr/>
        <a:lstStyle/>
        <a:p>
          <a:r>
            <a:rPr lang="en-US" dirty="0" smtClean="0"/>
            <a:t>Partnership Resource Center</a:t>
          </a:r>
          <a:endParaRPr lang="en-US" dirty="0"/>
        </a:p>
      </dgm:t>
    </dgm:pt>
    <dgm:pt modelId="{82EEB817-6CC2-4831-9E37-F60C6B27788C}" type="parTrans" cxnId="{7EF91208-ED0C-4015-90F7-54AF338FDC3A}">
      <dgm:prSet/>
      <dgm:spPr/>
      <dgm:t>
        <a:bodyPr/>
        <a:lstStyle/>
        <a:p>
          <a:endParaRPr lang="en-US"/>
        </a:p>
      </dgm:t>
    </dgm:pt>
    <dgm:pt modelId="{4AB97083-396A-4DCB-8DA8-61CFAAC9DFC3}" type="sibTrans" cxnId="{7EF91208-ED0C-4015-90F7-54AF338FDC3A}">
      <dgm:prSet/>
      <dgm:spPr/>
      <dgm:t>
        <a:bodyPr/>
        <a:lstStyle/>
        <a:p>
          <a:endParaRPr lang="en-US"/>
        </a:p>
      </dgm:t>
    </dgm:pt>
    <dgm:pt modelId="{34DA7D0A-1A81-49D4-9489-9B6206A906FC}">
      <dgm:prSet phldrT="[Text]"/>
      <dgm:spPr/>
      <dgm:t>
        <a:bodyPr/>
        <a:lstStyle/>
        <a:p>
          <a:r>
            <a:rPr lang="en-US" b="1" u="sng" dirty="0" smtClean="0"/>
            <a:t>Purpose</a:t>
          </a:r>
          <a:r>
            <a:rPr lang="en-US" b="1" dirty="0" smtClean="0"/>
            <a:t>:</a:t>
          </a:r>
          <a:r>
            <a:rPr lang="en-US" b="0" dirty="0" smtClean="0"/>
            <a:t>  Provide </a:t>
          </a:r>
          <a:r>
            <a:rPr lang="en-US" dirty="0" smtClean="0">
              <a:solidFill>
                <a:schemeClr val="tx1"/>
              </a:solidFill>
              <a:effectLst/>
              <a:latin typeface="+mn-lt"/>
              <a:ea typeface="+mn-ea"/>
              <a:cs typeface="+mn-cs"/>
            </a:rPr>
            <a:t>an </a:t>
          </a:r>
          <a:r>
            <a:rPr lang="en-US" i="1" u="sng" dirty="0" smtClean="0">
              <a:solidFill>
                <a:schemeClr val="tx1"/>
              </a:solidFill>
              <a:effectLst/>
              <a:latin typeface="+mn-lt"/>
              <a:ea typeface="+mn-ea"/>
              <a:cs typeface="+mn-cs"/>
            </a:rPr>
            <a:t>online warehouse </a:t>
          </a:r>
          <a:r>
            <a:rPr lang="en-US" dirty="0" smtClean="0">
              <a:solidFill>
                <a:schemeClr val="tx1"/>
              </a:solidFill>
              <a:effectLst/>
              <a:latin typeface="+mn-lt"/>
              <a:ea typeface="+mn-ea"/>
              <a:cs typeface="+mn-cs"/>
            </a:rPr>
            <a:t>of all the tools PARCC is developing and additional resources being developed independently and collectively by PARCC states and districts, and national organizations</a:t>
          </a:r>
          <a:endParaRPr lang="en-US" dirty="0"/>
        </a:p>
      </dgm:t>
    </dgm:pt>
    <dgm:pt modelId="{E5C96DA6-4F45-4EDD-A693-93266873010D}" type="parTrans" cxnId="{E44E4D7D-2DE3-49BD-96DC-33D3FFF434D4}">
      <dgm:prSet/>
      <dgm:spPr/>
      <dgm:t>
        <a:bodyPr/>
        <a:lstStyle/>
        <a:p>
          <a:endParaRPr lang="en-US"/>
        </a:p>
      </dgm:t>
    </dgm:pt>
    <dgm:pt modelId="{7BFE705B-E7A9-4BB9-A618-E8D5B9E6E3F7}" type="sibTrans" cxnId="{E44E4D7D-2DE3-49BD-96DC-33D3FFF434D4}">
      <dgm:prSet/>
      <dgm:spPr/>
      <dgm:t>
        <a:bodyPr/>
        <a:lstStyle/>
        <a:p>
          <a:endParaRPr lang="en-US"/>
        </a:p>
      </dgm:t>
    </dgm:pt>
    <dgm:pt modelId="{09950D2E-8631-463F-952E-6F8F54CA1525}">
      <dgm:prSet phldrT="[Text]"/>
      <dgm:spPr/>
      <dgm:t>
        <a:bodyPr/>
        <a:lstStyle/>
        <a:p>
          <a:r>
            <a:rPr lang="en-US" b="1" u="sng" dirty="0" smtClean="0"/>
            <a:t>Purpose</a:t>
          </a:r>
          <a:r>
            <a:rPr lang="en-US" b="1" dirty="0" smtClean="0"/>
            <a:t>:</a:t>
          </a:r>
          <a:r>
            <a:rPr lang="en-US" b="0" dirty="0" smtClean="0"/>
            <a:t>  Measure </a:t>
          </a:r>
          <a:r>
            <a:rPr lang="en-US" dirty="0" smtClean="0"/>
            <a:t>student knowledge and skills across the </a:t>
          </a:r>
          <a:r>
            <a:rPr lang="en-US" i="1" u="sng" dirty="0" smtClean="0"/>
            <a:t>full range </a:t>
          </a:r>
          <a:r>
            <a:rPr lang="en-US" dirty="0" smtClean="0"/>
            <a:t>of the CCSS; produce results that </a:t>
          </a:r>
          <a:r>
            <a:rPr lang="en-US" i="0" u="none" dirty="0" smtClean="0"/>
            <a:t>identify</a:t>
          </a:r>
          <a:r>
            <a:rPr lang="en-US" dirty="0" smtClean="0"/>
            <a:t> appropriate </a:t>
          </a:r>
          <a:r>
            <a:rPr lang="en-US" i="1" u="sng" dirty="0" smtClean="0"/>
            <a:t>interventions or enrichment </a:t>
          </a:r>
          <a:r>
            <a:rPr lang="en-US" dirty="0" smtClean="0"/>
            <a:t>activities; support measures of </a:t>
          </a:r>
          <a:r>
            <a:rPr lang="en-US" i="1" u="sng" dirty="0" smtClean="0"/>
            <a:t>growth </a:t>
          </a:r>
          <a:endParaRPr lang="en-US" i="1" u="sng" dirty="0"/>
        </a:p>
      </dgm:t>
    </dgm:pt>
    <dgm:pt modelId="{69313C1F-FB76-432C-A98D-F72177CE0CDF}" type="sibTrans" cxnId="{9C6471FB-A797-4427-9414-026DE5696C30}">
      <dgm:prSet/>
      <dgm:spPr/>
      <dgm:t>
        <a:bodyPr/>
        <a:lstStyle/>
        <a:p>
          <a:endParaRPr lang="en-US"/>
        </a:p>
      </dgm:t>
    </dgm:pt>
    <dgm:pt modelId="{2AC3710A-4A00-4689-96D5-8514007B2BA4}" type="parTrans" cxnId="{9C6471FB-A797-4427-9414-026DE5696C30}">
      <dgm:prSet/>
      <dgm:spPr/>
      <dgm:t>
        <a:bodyPr/>
        <a:lstStyle/>
        <a:p>
          <a:endParaRPr lang="en-US"/>
        </a:p>
      </dgm:t>
    </dgm:pt>
    <dgm:pt modelId="{D9169A26-F692-47C8-87CD-99F4D45F3F6E}">
      <dgm:prSet phldrT="[Text]" custT="1"/>
      <dgm:spPr/>
      <dgm:t>
        <a:bodyPr/>
        <a:lstStyle/>
        <a:p>
          <a:r>
            <a:rPr lang="en-US" sz="1600" b="1" u="sng" dirty="0" smtClean="0"/>
            <a:t>Audience</a:t>
          </a:r>
          <a:r>
            <a:rPr lang="en-US" sz="1600" b="1" dirty="0" smtClean="0"/>
            <a:t>:</a:t>
          </a:r>
          <a:r>
            <a:rPr lang="en-US" sz="1600" b="0" dirty="0" smtClean="0"/>
            <a:t>  Teachers</a:t>
          </a:r>
          <a:endParaRPr lang="en-US" sz="1600" b="1" dirty="0"/>
        </a:p>
      </dgm:t>
    </dgm:pt>
    <dgm:pt modelId="{DCF0EC1A-A275-4498-A537-CF3080633B08}" type="parTrans" cxnId="{C1C5763D-E8E7-4220-B586-D4545C8AE9B9}">
      <dgm:prSet/>
      <dgm:spPr/>
      <dgm:t>
        <a:bodyPr/>
        <a:lstStyle/>
        <a:p>
          <a:endParaRPr lang="en-US"/>
        </a:p>
      </dgm:t>
    </dgm:pt>
    <dgm:pt modelId="{888E9AAA-130B-4829-8DF9-E1C656289A44}" type="sibTrans" cxnId="{C1C5763D-E8E7-4220-B586-D4545C8AE9B9}">
      <dgm:prSet/>
      <dgm:spPr/>
      <dgm:t>
        <a:bodyPr/>
        <a:lstStyle/>
        <a:p>
          <a:endParaRPr lang="en-US"/>
        </a:p>
      </dgm:t>
    </dgm:pt>
    <dgm:pt modelId="{CF31F147-FF93-4345-8A09-021B43D1AA07}">
      <dgm:prSet phldrT="[Text]"/>
      <dgm:spPr/>
      <dgm:t>
        <a:bodyPr/>
        <a:lstStyle/>
        <a:p>
          <a:r>
            <a:rPr lang="en-US" b="1" u="sng" dirty="0" smtClean="0"/>
            <a:t>Audience</a:t>
          </a:r>
          <a:r>
            <a:rPr lang="en-US" b="1" dirty="0" smtClean="0"/>
            <a:t>:</a:t>
          </a:r>
          <a:r>
            <a:rPr lang="en-US" b="0" dirty="0" smtClean="0"/>
            <a:t>  Teachers; schools; districts; states</a:t>
          </a:r>
          <a:endParaRPr lang="en-US" b="1" dirty="0"/>
        </a:p>
      </dgm:t>
    </dgm:pt>
    <dgm:pt modelId="{5A9E35E9-1398-4000-9B46-343E1BDC72D4}" type="parTrans" cxnId="{4B4A154F-32F5-4CD5-8962-8049810DBC42}">
      <dgm:prSet/>
      <dgm:spPr/>
      <dgm:t>
        <a:bodyPr/>
        <a:lstStyle/>
        <a:p>
          <a:endParaRPr lang="en-US"/>
        </a:p>
      </dgm:t>
    </dgm:pt>
    <dgm:pt modelId="{B21D8DD4-4156-40D2-8285-DCC3C5B0CB1A}" type="sibTrans" cxnId="{4B4A154F-32F5-4CD5-8962-8049810DBC42}">
      <dgm:prSet/>
      <dgm:spPr/>
      <dgm:t>
        <a:bodyPr/>
        <a:lstStyle/>
        <a:p>
          <a:endParaRPr lang="en-US"/>
        </a:p>
      </dgm:t>
    </dgm:pt>
    <dgm:pt modelId="{05AC6EB3-955F-4B36-B026-732120D070BB}">
      <dgm:prSet phldrT="[Text]"/>
      <dgm:spPr/>
      <dgm:t>
        <a:bodyPr/>
        <a:lstStyle/>
        <a:p>
          <a:r>
            <a:rPr lang="en-US" b="1" u="sng" dirty="0" smtClean="0"/>
            <a:t>Audience</a:t>
          </a:r>
          <a:r>
            <a:rPr lang="en-US" b="1" dirty="0" smtClean="0"/>
            <a:t>:</a:t>
          </a:r>
          <a:r>
            <a:rPr lang="en-US" b="0" dirty="0" smtClean="0"/>
            <a:t>  Broad audience: teachers; principals; students; parents; states; general public</a:t>
          </a:r>
          <a:endParaRPr lang="en-US" b="1" dirty="0"/>
        </a:p>
      </dgm:t>
    </dgm:pt>
    <dgm:pt modelId="{91153453-8DAE-4C24-A0FD-38D3E95A855D}" type="parTrans" cxnId="{0785149E-7A22-4F73-9735-B1BA16F5A9D3}">
      <dgm:prSet/>
      <dgm:spPr/>
      <dgm:t>
        <a:bodyPr/>
        <a:lstStyle/>
        <a:p>
          <a:endParaRPr lang="en-US"/>
        </a:p>
      </dgm:t>
    </dgm:pt>
    <dgm:pt modelId="{53BA5367-0518-4932-B4EA-F0A5028D8404}" type="sibTrans" cxnId="{0785149E-7A22-4F73-9735-B1BA16F5A9D3}">
      <dgm:prSet/>
      <dgm:spPr/>
      <dgm:t>
        <a:bodyPr/>
        <a:lstStyle/>
        <a:p>
          <a:endParaRPr lang="en-US"/>
        </a:p>
      </dgm:t>
    </dgm:pt>
    <dgm:pt modelId="{D188D488-B38B-4096-8C89-8FC40675B5E6}" type="pres">
      <dgm:prSet presAssocID="{8AB1FEA0-40E1-41EC-B02B-E14F62586B89}" presName="Name0" presStyleCnt="0">
        <dgm:presLayoutVars>
          <dgm:dir/>
          <dgm:animLvl val="lvl"/>
          <dgm:resizeHandles val="exact"/>
        </dgm:presLayoutVars>
      </dgm:prSet>
      <dgm:spPr/>
      <dgm:t>
        <a:bodyPr/>
        <a:lstStyle/>
        <a:p>
          <a:endParaRPr lang="en-US"/>
        </a:p>
      </dgm:t>
    </dgm:pt>
    <dgm:pt modelId="{6196005C-AB92-465D-8E07-06FCD7F863F4}" type="pres">
      <dgm:prSet presAssocID="{8C031A71-DD19-4C2A-B956-247F0BC91F03}" presName="linNode" presStyleCnt="0"/>
      <dgm:spPr/>
    </dgm:pt>
    <dgm:pt modelId="{9F2BB472-77F3-4013-AABB-C37CE4C79099}" type="pres">
      <dgm:prSet presAssocID="{8C031A71-DD19-4C2A-B956-247F0BC91F03}" presName="parentText" presStyleLbl="node1" presStyleIdx="0" presStyleCnt="3" custScaleX="53257">
        <dgm:presLayoutVars>
          <dgm:chMax val="1"/>
          <dgm:bulletEnabled val="1"/>
        </dgm:presLayoutVars>
      </dgm:prSet>
      <dgm:spPr/>
      <dgm:t>
        <a:bodyPr/>
        <a:lstStyle/>
        <a:p>
          <a:endParaRPr lang="en-US"/>
        </a:p>
      </dgm:t>
    </dgm:pt>
    <dgm:pt modelId="{B013E087-EC6A-4C78-9A38-1F62C54D6B1B}" type="pres">
      <dgm:prSet presAssocID="{8C031A71-DD19-4C2A-B956-247F0BC91F03}" presName="descendantText" presStyleLbl="alignAccFollowNode1" presStyleIdx="0" presStyleCnt="3" custScaleX="124853" custScaleY="120893">
        <dgm:presLayoutVars>
          <dgm:bulletEnabled val="1"/>
        </dgm:presLayoutVars>
      </dgm:prSet>
      <dgm:spPr/>
      <dgm:t>
        <a:bodyPr/>
        <a:lstStyle/>
        <a:p>
          <a:endParaRPr lang="en-US"/>
        </a:p>
      </dgm:t>
    </dgm:pt>
    <dgm:pt modelId="{7CA56265-1781-4866-9427-EA0F7DA23183}" type="pres">
      <dgm:prSet presAssocID="{91B99FD9-595C-4A03-BB3E-847C66C9FE2D}" presName="sp" presStyleCnt="0"/>
      <dgm:spPr/>
    </dgm:pt>
    <dgm:pt modelId="{D027CF94-3748-469F-8E9C-277D9786AC86}" type="pres">
      <dgm:prSet presAssocID="{EA9FB0C8-C70A-4E50-83EC-3A1849265BB3}" presName="linNode" presStyleCnt="0"/>
      <dgm:spPr/>
    </dgm:pt>
    <dgm:pt modelId="{65D6F164-F4E8-4072-9C6F-42FCBC2FEE4C}" type="pres">
      <dgm:prSet presAssocID="{EA9FB0C8-C70A-4E50-83EC-3A1849265BB3}" presName="parentText" presStyleLbl="node1" presStyleIdx="1" presStyleCnt="3" custScaleX="53257">
        <dgm:presLayoutVars>
          <dgm:chMax val="1"/>
          <dgm:bulletEnabled val="1"/>
        </dgm:presLayoutVars>
      </dgm:prSet>
      <dgm:spPr/>
      <dgm:t>
        <a:bodyPr/>
        <a:lstStyle/>
        <a:p>
          <a:endParaRPr lang="en-US"/>
        </a:p>
      </dgm:t>
    </dgm:pt>
    <dgm:pt modelId="{068C3D30-C649-473B-BF77-6DD0A387FEB7}" type="pres">
      <dgm:prSet presAssocID="{EA9FB0C8-C70A-4E50-83EC-3A1849265BB3}" presName="descendantText" presStyleLbl="alignAccFollowNode1" presStyleIdx="1" presStyleCnt="3" custScaleX="124853" custScaleY="120893">
        <dgm:presLayoutVars>
          <dgm:bulletEnabled val="1"/>
        </dgm:presLayoutVars>
      </dgm:prSet>
      <dgm:spPr/>
      <dgm:t>
        <a:bodyPr/>
        <a:lstStyle/>
        <a:p>
          <a:endParaRPr lang="en-US"/>
        </a:p>
      </dgm:t>
    </dgm:pt>
    <dgm:pt modelId="{452CB4B3-AA48-4EF3-97EE-7A63E7CC5B98}" type="pres">
      <dgm:prSet presAssocID="{19D8D26C-0A5D-4324-9EBB-B571AAAA49CC}" presName="sp" presStyleCnt="0"/>
      <dgm:spPr/>
    </dgm:pt>
    <dgm:pt modelId="{6FF7ACEF-B2C6-4824-94D8-A0D7FD8BECAB}" type="pres">
      <dgm:prSet presAssocID="{E52A3B98-48CE-4C22-BB63-C5F9EB27F597}" presName="linNode" presStyleCnt="0"/>
      <dgm:spPr/>
    </dgm:pt>
    <dgm:pt modelId="{CA640027-4C41-485A-99F8-7A3F922ACDD5}" type="pres">
      <dgm:prSet presAssocID="{E52A3B98-48CE-4C22-BB63-C5F9EB27F597}" presName="parentText" presStyleLbl="node1" presStyleIdx="2" presStyleCnt="3" custScaleX="53256">
        <dgm:presLayoutVars>
          <dgm:chMax val="1"/>
          <dgm:bulletEnabled val="1"/>
        </dgm:presLayoutVars>
      </dgm:prSet>
      <dgm:spPr/>
      <dgm:t>
        <a:bodyPr/>
        <a:lstStyle/>
        <a:p>
          <a:endParaRPr lang="en-US"/>
        </a:p>
      </dgm:t>
    </dgm:pt>
    <dgm:pt modelId="{04CB62E3-56F8-4C82-96C8-AA911664F35B}" type="pres">
      <dgm:prSet presAssocID="{E52A3B98-48CE-4C22-BB63-C5F9EB27F597}" presName="descendantText" presStyleLbl="alignAccFollowNode1" presStyleIdx="2" presStyleCnt="3" custScaleX="124853" custScaleY="120893">
        <dgm:presLayoutVars>
          <dgm:bulletEnabled val="1"/>
        </dgm:presLayoutVars>
      </dgm:prSet>
      <dgm:spPr/>
      <dgm:t>
        <a:bodyPr/>
        <a:lstStyle/>
        <a:p>
          <a:endParaRPr lang="en-US"/>
        </a:p>
      </dgm:t>
    </dgm:pt>
  </dgm:ptLst>
  <dgm:cxnLst>
    <dgm:cxn modelId="{205F1E98-F9E6-4031-AD67-6142350FED30}" type="presOf" srcId="{05AC6EB3-955F-4B36-B026-732120D070BB}" destId="{04CB62E3-56F8-4C82-96C8-AA911664F35B}" srcOrd="0" destOrd="1" presId="urn:microsoft.com/office/officeart/2005/8/layout/vList5"/>
    <dgm:cxn modelId="{7EF91208-ED0C-4015-90F7-54AF338FDC3A}" srcId="{8AB1FEA0-40E1-41EC-B02B-E14F62586B89}" destId="{E52A3B98-48CE-4C22-BB63-C5F9EB27F597}" srcOrd="2" destOrd="0" parTransId="{82EEB817-6CC2-4831-9E37-F60C6B27788C}" sibTransId="{4AB97083-396A-4DCB-8DA8-61CFAAC9DFC3}"/>
    <dgm:cxn modelId="{8BDBD1B9-92DB-4383-BA87-FC65346C097F}" type="presOf" srcId="{34DA7D0A-1A81-49D4-9489-9B6206A906FC}" destId="{04CB62E3-56F8-4C82-96C8-AA911664F35B}" srcOrd="0" destOrd="0" presId="urn:microsoft.com/office/officeart/2005/8/layout/vList5"/>
    <dgm:cxn modelId="{E44E4D7D-2DE3-49BD-96DC-33D3FFF434D4}" srcId="{E52A3B98-48CE-4C22-BB63-C5F9EB27F597}" destId="{34DA7D0A-1A81-49D4-9489-9B6206A906FC}" srcOrd="0" destOrd="0" parTransId="{E5C96DA6-4F45-4EDD-A693-93266873010D}" sibTransId="{7BFE705B-E7A9-4BB9-A618-E8D5B9E6E3F7}"/>
    <dgm:cxn modelId="{83721B60-BF62-428D-BE52-E77E850FCBBE}" type="presOf" srcId="{D9169A26-F692-47C8-87CD-99F4D45F3F6E}" destId="{B013E087-EC6A-4C78-9A38-1F62C54D6B1B}" srcOrd="0" destOrd="1" presId="urn:microsoft.com/office/officeart/2005/8/layout/vList5"/>
    <dgm:cxn modelId="{56FFA159-FA1A-4244-B11C-1E036FEEB9AF}" srcId="{8C031A71-DD19-4C2A-B956-247F0BC91F03}" destId="{BE1A482A-5BB9-46FA-89C7-703F3CF64BC6}" srcOrd="0" destOrd="0" parTransId="{D1582EBC-A92B-4F48-B826-9AB974034418}" sibTransId="{15A99C0C-7E29-4C01-B0B9-1D7BFE3BAD68}"/>
    <dgm:cxn modelId="{E86B7908-8E27-4F49-B49C-9E0E1482E779}" type="presOf" srcId="{8C031A71-DD19-4C2A-B956-247F0BC91F03}" destId="{9F2BB472-77F3-4013-AABB-C37CE4C79099}" srcOrd="0" destOrd="0" presId="urn:microsoft.com/office/officeart/2005/8/layout/vList5"/>
    <dgm:cxn modelId="{C1C5763D-E8E7-4220-B586-D4545C8AE9B9}" srcId="{8C031A71-DD19-4C2A-B956-247F0BC91F03}" destId="{D9169A26-F692-47C8-87CD-99F4D45F3F6E}" srcOrd="1" destOrd="0" parTransId="{DCF0EC1A-A275-4498-A537-CF3080633B08}" sibTransId="{888E9AAA-130B-4829-8DF9-E1C656289A44}"/>
    <dgm:cxn modelId="{4AC85FD7-8F7D-4009-BFEE-950B39463338}" srcId="{8AB1FEA0-40E1-41EC-B02B-E14F62586B89}" destId="{8C031A71-DD19-4C2A-B956-247F0BC91F03}" srcOrd="0" destOrd="0" parTransId="{0247B095-46C6-4329-BAC4-14B50FF2289E}" sibTransId="{91B99FD9-595C-4A03-BB3E-847C66C9FE2D}"/>
    <dgm:cxn modelId="{6D43CB53-A061-4D42-B00C-D5DB0A9A67CC}" type="presOf" srcId="{E52A3B98-48CE-4C22-BB63-C5F9EB27F597}" destId="{CA640027-4C41-485A-99F8-7A3F922ACDD5}" srcOrd="0" destOrd="0" presId="urn:microsoft.com/office/officeart/2005/8/layout/vList5"/>
    <dgm:cxn modelId="{80275B80-1E3E-4572-A45D-07D02871BF94}" type="presOf" srcId="{BE1A482A-5BB9-46FA-89C7-703F3CF64BC6}" destId="{B013E087-EC6A-4C78-9A38-1F62C54D6B1B}" srcOrd="0" destOrd="0" presId="urn:microsoft.com/office/officeart/2005/8/layout/vList5"/>
    <dgm:cxn modelId="{323D10D8-9004-42A4-AC08-72FC50983472}" srcId="{8AB1FEA0-40E1-41EC-B02B-E14F62586B89}" destId="{EA9FB0C8-C70A-4E50-83EC-3A1849265BB3}" srcOrd="1" destOrd="0" parTransId="{97F2DDCD-1936-4794-8EB4-6C698B0CCCCF}" sibTransId="{19D8D26C-0A5D-4324-9EBB-B571AAAA49CC}"/>
    <dgm:cxn modelId="{94E9DCF9-FE46-40F0-AD1A-8FE3E97E624A}" type="presOf" srcId="{CF31F147-FF93-4345-8A09-021B43D1AA07}" destId="{068C3D30-C649-473B-BF77-6DD0A387FEB7}" srcOrd="0" destOrd="1" presId="urn:microsoft.com/office/officeart/2005/8/layout/vList5"/>
    <dgm:cxn modelId="{84B6C064-64FF-4AAF-8E62-CF8BEA4214D0}" type="presOf" srcId="{EA9FB0C8-C70A-4E50-83EC-3A1849265BB3}" destId="{65D6F164-F4E8-4072-9C6F-42FCBC2FEE4C}" srcOrd="0" destOrd="0" presId="urn:microsoft.com/office/officeart/2005/8/layout/vList5"/>
    <dgm:cxn modelId="{4B4A154F-32F5-4CD5-8962-8049810DBC42}" srcId="{EA9FB0C8-C70A-4E50-83EC-3A1849265BB3}" destId="{CF31F147-FF93-4345-8A09-021B43D1AA07}" srcOrd="1" destOrd="0" parTransId="{5A9E35E9-1398-4000-9B46-343E1BDC72D4}" sibTransId="{B21D8DD4-4156-40D2-8285-DCC3C5B0CB1A}"/>
    <dgm:cxn modelId="{0785149E-7A22-4F73-9735-B1BA16F5A9D3}" srcId="{E52A3B98-48CE-4C22-BB63-C5F9EB27F597}" destId="{05AC6EB3-955F-4B36-B026-732120D070BB}" srcOrd="1" destOrd="0" parTransId="{91153453-8DAE-4C24-A0FD-38D3E95A855D}" sibTransId="{53BA5367-0518-4932-B4EA-F0A5028D8404}"/>
    <dgm:cxn modelId="{CC27AC32-EC70-406E-855C-989021749AEF}" type="presOf" srcId="{09950D2E-8631-463F-952E-6F8F54CA1525}" destId="{068C3D30-C649-473B-BF77-6DD0A387FEB7}" srcOrd="0" destOrd="0" presId="urn:microsoft.com/office/officeart/2005/8/layout/vList5"/>
    <dgm:cxn modelId="{9C6471FB-A797-4427-9414-026DE5696C30}" srcId="{EA9FB0C8-C70A-4E50-83EC-3A1849265BB3}" destId="{09950D2E-8631-463F-952E-6F8F54CA1525}" srcOrd="0" destOrd="0" parTransId="{2AC3710A-4A00-4689-96D5-8514007B2BA4}" sibTransId="{69313C1F-FB76-432C-A98D-F72177CE0CDF}"/>
    <dgm:cxn modelId="{8BC52432-6E2A-4535-A197-7DA3964E59CE}" type="presOf" srcId="{8AB1FEA0-40E1-41EC-B02B-E14F62586B89}" destId="{D188D488-B38B-4096-8C89-8FC40675B5E6}" srcOrd="0" destOrd="0" presId="urn:microsoft.com/office/officeart/2005/8/layout/vList5"/>
    <dgm:cxn modelId="{9D6DC677-71DB-4824-A5D8-2A23E43D62AE}" type="presParOf" srcId="{D188D488-B38B-4096-8C89-8FC40675B5E6}" destId="{6196005C-AB92-465D-8E07-06FCD7F863F4}" srcOrd="0" destOrd="0" presId="urn:microsoft.com/office/officeart/2005/8/layout/vList5"/>
    <dgm:cxn modelId="{043401C3-7F61-462E-93EA-AE42D4209577}" type="presParOf" srcId="{6196005C-AB92-465D-8E07-06FCD7F863F4}" destId="{9F2BB472-77F3-4013-AABB-C37CE4C79099}" srcOrd="0" destOrd="0" presId="urn:microsoft.com/office/officeart/2005/8/layout/vList5"/>
    <dgm:cxn modelId="{65EAFEC8-D449-4134-87C1-315156081FD1}" type="presParOf" srcId="{6196005C-AB92-465D-8E07-06FCD7F863F4}" destId="{B013E087-EC6A-4C78-9A38-1F62C54D6B1B}" srcOrd="1" destOrd="0" presId="urn:microsoft.com/office/officeart/2005/8/layout/vList5"/>
    <dgm:cxn modelId="{21517AA1-7CF4-46BF-ABE0-B7B2BA044495}" type="presParOf" srcId="{D188D488-B38B-4096-8C89-8FC40675B5E6}" destId="{7CA56265-1781-4866-9427-EA0F7DA23183}" srcOrd="1" destOrd="0" presId="urn:microsoft.com/office/officeart/2005/8/layout/vList5"/>
    <dgm:cxn modelId="{842D486F-6AA8-4E2A-84DA-01DDCBE4E485}" type="presParOf" srcId="{D188D488-B38B-4096-8C89-8FC40675B5E6}" destId="{D027CF94-3748-469F-8E9C-277D9786AC86}" srcOrd="2" destOrd="0" presId="urn:microsoft.com/office/officeart/2005/8/layout/vList5"/>
    <dgm:cxn modelId="{079643B0-FD6B-49FE-AA83-2D5573302FE0}" type="presParOf" srcId="{D027CF94-3748-469F-8E9C-277D9786AC86}" destId="{65D6F164-F4E8-4072-9C6F-42FCBC2FEE4C}" srcOrd="0" destOrd="0" presId="urn:microsoft.com/office/officeart/2005/8/layout/vList5"/>
    <dgm:cxn modelId="{06C121C1-EF6E-4273-8C4B-23A88E8CA9A6}" type="presParOf" srcId="{D027CF94-3748-469F-8E9C-277D9786AC86}" destId="{068C3D30-C649-473B-BF77-6DD0A387FEB7}" srcOrd="1" destOrd="0" presId="urn:microsoft.com/office/officeart/2005/8/layout/vList5"/>
    <dgm:cxn modelId="{0600E352-25E8-4CA5-BD48-95F576882D34}" type="presParOf" srcId="{D188D488-B38B-4096-8C89-8FC40675B5E6}" destId="{452CB4B3-AA48-4EF3-97EE-7A63E7CC5B98}" srcOrd="3" destOrd="0" presId="urn:microsoft.com/office/officeart/2005/8/layout/vList5"/>
    <dgm:cxn modelId="{823D5DE5-A074-4D34-82D4-42A74D72022F}" type="presParOf" srcId="{D188D488-B38B-4096-8C89-8FC40675B5E6}" destId="{6FF7ACEF-B2C6-4824-94D8-A0D7FD8BECAB}" srcOrd="4" destOrd="0" presId="urn:microsoft.com/office/officeart/2005/8/layout/vList5"/>
    <dgm:cxn modelId="{A8E43FCD-04AA-4A59-B0B2-5D6203E95B0C}" type="presParOf" srcId="{6FF7ACEF-B2C6-4824-94D8-A0D7FD8BECAB}" destId="{CA640027-4C41-485A-99F8-7A3F922ACDD5}" srcOrd="0" destOrd="0" presId="urn:microsoft.com/office/officeart/2005/8/layout/vList5"/>
    <dgm:cxn modelId="{405E53EB-7EFA-47AE-9A1E-6A17B388D43D}" type="presParOf" srcId="{6FF7ACEF-B2C6-4824-94D8-A0D7FD8BECAB}" destId="{04CB62E3-56F8-4C82-96C8-AA911664F35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853C3-8D22-4EEB-99A1-326022E51770}">
      <dsp:nvSpPr>
        <dsp:cNvPr id="0" name=""/>
        <dsp:cNvSpPr/>
      </dsp:nvSpPr>
      <dsp:spPr>
        <a:xfrm>
          <a:off x="5341" y="41532"/>
          <a:ext cx="8828516" cy="1025267"/>
        </a:xfrm>
        <a:prstGeom prst="roundRect">
          <a:avLst>
            <a:gd name="adj" fmla="val 10000"/>
          </a:avLst>
        </a:prstGeom>
        <a:solidFill>
          <a:schemeClr val="lt1"/>
        </a:solidFill>
        <a:ln w="5715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Students are on-track or ready for college and careers </a:t>
          </a:r>
          <a:endParaRPr lang="en-US" sz="2800" kern="1200" dirty="0">
            <a:solidFill>
              <a:schemeClr val="tx1"/>
            </a:solidFill>
          </a:endParaRPr>
        </a:p>
      </dsp:txBody>
      <dsp:txXfrm>
        <a:off x="35370" y="71561"/>
        <a:ext cx="8768458" cy="965209"/>
      </dsp:txXfrm>
    </dsp:sp>
    <dsp:sp modelId="{BF0C99B6-0110-4FBF-8CAF-C1BEEA48DB32}">
      <dsp:nvSpPr>
        <dsp:cNvPr id="0" name=""/>
        <dsp:cNvSpPr/>
      </dsp:nvSpPr>
      <dsp:spPr>
        <a:xfrm>
          <a:off x="152922" y="1198628"/>
          <a:ext cx="3853586" cy="1707356"/>
        </a:xfrm>
        <a:prstGeom prst="roundRect">
          <a:avLst>
            <a:gd name="adj" fmla="val 10000"/>
          </a:avLst>
        </a:prstGeom>
        <a:solidFill>
          <a:srgbClr val="0091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Students read and comprehend a range of sufficiently complex texts independently</a:t>
          </a:r>
          <a:endParaRPr lang="en-US" sz="1800" b="1" kern="1200" dirty="0"/>
        </a:p>
      </dsp:txBody>
      <dsp:txXfrm>
        <a:off x="202929" y="1248635"/>
        <a:ext cx="3753572" cy="1607342"/>
      </dsp:txXfrm>
    </dsp:sp>
    <dsp:sp modelId="{F9EB82F5-6649-4365-8C16-35363D72439B}">
      <dsp:nvSpPr>
        <dsp:cNvPr id="0" name=""/>
        <dsp:cNvSpPr/>
      </dsp:nvSpPr>
      <dsp:spPr>
        <a:xfrm>
          <a:off x="13958" y="3079281"/>
          <a:ext cx="1339660" cy="1707356"/>
        </a:xfrm>
        <a:prstGeom prst="roundRect">
          <a:avLst>
            <a:gd name="adj" fmla="val 10000"/>
          </a:avLst>
        </a:prstGeom>
        <a:solidFill>
          <a:srgbClr val="0091B2">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Reading Literature</a:t>
          </a:r>
          <a:endParaRPr lang="en-US" sz="1500" b="1" kern="1200" dirty="0"/>
        </a:p>
      </dsp:txBody>
      <dsp:txXfrm>
        <a:off x="53195" y="3118518"/>
        <a:ext cx="1261186" cy="1628882"/>
      </dsp:txXfrm>
    </dsp:sp>
    <dsp:sp modelId="{76E68AFD-BEEA-4EB4-B301-66695741DAF4}">
      <dsp:nvSpPr>
        <dsp:cNvPr id="0" name=""/>
        <dsp:cNvSpPr/>
      </dsp:nvSpPr>
      <dsp:spPr>
        <a:xfrm>
          <a:off x="1409885" y="3079281"/>
          <a:ext cx="1339660" cy="1707356"/>
        </a:xfrm>
        <a:prstGeom prst="roundRect">
          <a:avLst>
            <a:gd name="adj" fmla="val 10000"/>
          </a:avLst>
        </a:prstGeom>
        <a:solidFill>
          <a:srgbClr val="0091B2">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Reading Informational Text</a:t>
          </a:r>
          <a:endParaRPr lang="en-US" sz="1400" b="1" kern="1200" dirty="0"/>
        </a:p>
      </dsp:txBody>
      <dsp:txXfrm>
        <a:off x="1449122" y="3118518"/>
        <a:ext cx="1261186" cy="1628882"/>
      </dsp:txXfrm>
    </dsp:sp>
    <dsp:sp modelId="{0DEAF55B-653B-4602-946E-CA2345D343F5}">
      <dsp:nvSpPr>
        <dsp:cNvPr id="0" name=""/>
        <dsp:cNvSpPr/>
      </dsp:nvSpPr>
      <dsp:spPr>
        <a:xfrm>
          <a:off x="2805811" y="3079281"/>
          <a:ext cx="1339660" cy="1707356"/>
        </a:xfrm>
        <a:prstGeom prst="roundRect">
          <a:avLst>
            <a:gd name="adj" fmla="val 10000"/>
          </a:avLst>
        </a:prstGeom>
        <a:solidFill>
          <a:srgbClr val="0091B2">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Vocabulary Interpretation and Use</a:t>
          </a:r>
          <a:endParaRPr lang="en-US" sz="1400" b="1" kern="1200" dirty="0"/>
        </a:p>
      </dsp:txBody>
      <dsp:txXfrm>
        <a:off x="2845048" y="3118518"/>
        <a:ext cx="1261186" cy="1628882"/>
      </dsp:txXfrm>
    </dsp:sp>
    <dsp:sp modelId="{FAE6083A-E99C-4838-A2E4-4229C993C0F7}">
      <dsp:nvSpPr>
        <dsp:cNvPr id="0" name=""/>
        <dsp:cNvSpPr/>
      </dsp:nvSpPr>
      <dsp:spPr>
        <a:xfrm>
          <a:off x="4266210" y="1195864"/>
          <a:ext cx="2638473" cy="1707356"/>
        </a:xfrm>
        <a:prstGeom prst="roundRect">
          <a:avLst>
            <a:gd name="adj" fmla="val 10000"/>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Students write effectively when using and/or analyzing sources. </a:t>
          </a:r>
          <a:endParaRPr lang="en-US" sz="1800" b="1" kern="1200" dirty="0"/>
        </a:p>
      </dsp:txBody>
      <dsp:txXfrm>
        <a:off x="4316217" y="1245871"/>
        <a:ext cx="2538459" cy="1607342"/>
      </dsp:txXfrm>
    </dsp:sp>
    <dsp:sp modelId="{52048A83-900E-4722-983E-B23B7B5C934B}">
      <dsp:nvSpPr>
        <dsp:cNvPr id="0" name=""/>
        <dsp:cNvSpPr/>
      </dsp:nvSpPr>
      <dsp:spPr>
        <a:xfrm>
          <a:off x="4258003" y="3079281"/>
          <a:ext cx="1339660" cy="1707356"/>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Written Expression</a:t>
          </a:r>
          <a:endParaRPr lang="en-US" sz="1600" b="1" kern="1200" dirty="0"/>
        </a:p>
      </dsp:txBody>
      <dsp:txXfrm>
        <a:off x="4297240" y="3118518"/>
        <a:ext cx="1261186" cy="1628882"/>
      </dsp:txXfrm>
    </dsp:sp>
    <dsp:sp modelId="{F3505574-33A9-468D-8CEF-4ADF71CB9495}">
      <dsp:nvSpPr>
        <dsp:cNvPr id="0" name=""/>
        <dsp:cNvSpPr/>
      </dsp:nvSpPr>
      <dsp:spPr>
        <a:xfrm>
          <a:off x="5653929" y="3079281"/>
          <a:ext cx="1339660" cy="1707356"/>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Conventions and Knowledge of Language</a:t>
          </a:r>
          <a:endParaRPr lang="en-US" sz="1400" b="1" kern="1200" dirty="0"/>
        </a:p>
      </dsp:txBody>
      <dsp:txXfrm>
        <a:off x="5693166" y="3118518"/>
        <a:ext cx="1261186" cy="1628882"/>
      </dsp:txXfrm>
    </dsp:sp>
    <dsp:sp modelId="{62F4246D-493F-4A4B-9AC1-02082E8EB325}">
      <dsp:nvSpPr>
        <dsp:cNvPr id="0" name=""/>
        <dsp:cNvSpPr/>
      </dsp:nvSpPr>
      <dsp:spPr>
        <a:xfrm>
          <a:off x="7106121" y="1195862"/>
          <a:ext cx="1719119" cy="3678106"/>
        </a:xfrm>
        <a:prstGeom prst="roundRect">
          <a:avLst>
            <a:gd name="adj" fmla="val 10000"/>
          </a:avLst>
        </a:prstGeom>
        <a:solidFill>
          <a:srgbClr val="78488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t>Students build and present knowledge through research and the integration, comparison, and synthesis of ideas.</a:t>
          </a:r>
          <a:endParaRPr lang="en-US" sz="1900" b="1" kern="1200" dirty="0"/>
        </a:p>
      </dsp:txBody>
      <dsp:txXfrm>
        <a:off x="7156472" y="1246213"/>
        <a:ext cx="1618417" cy="3577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A4A75-4701-4128-AD05-C2613724B356}">
      <dsp:nvSpPr>
        <dsp:cNvPr id="0" name=""/>
        <dsp:cNvSpPr/>
      </dsp:nvSpPr>
      <dsp:spPr>
        <a:xfrm>
          <a:off x="2809" y="12074"/>
          <a:ext cx="2739628" cy="720000"/>
        </a:xfrm>
        <a:prstGeom prst="rect">
          <a:avLst/>
        </a:prstGeom>
        <a:solidFill>
          <a:srgbClr val="0091B2"/>
        </a:solidFill>
        <a:ln w="25400" cap="flat" cmpd="sng" algn="ctr">
          <a:solidFill>
            <a:srgbClr val="0091B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kern="1200" dirty="0" smtClean="0"/>
            <a:t>Grades 3-5</a:t>
          </a:r>
          <a:endParaRPr lang="en-US" sz="2800" b="1" kern="1200" dirty="0"/>
        </a:p>
      </dsp:txBody>
      <dsp:txXfrm>
        <a:off x="2809" y="12074"/>
        <a:ext cx="2739628" cy="720000"/>
      </dsp:txXfrm>
    </dsp:sp>
    <dsp:sp modelId="{10DE9822-04CF-4EE8-83FF-8A757973C4A9}">
      <dsp:nvSpPr>
        <dsp:cNvPr id="0" name=""/>
        <dsp:cNvSpPr/>
      </dsp:nvSpPr>
      <dsp:spPr>
        <a:xfrm>
          <a:off x="2809" y="732074"/>
          <a:ext cx="2739628" cy="3980250"/>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t>Research Simulation Task</a:t>
          </a:r>
          <a:endParaRPr lang="en-US" sz="1400" b="1" kern="1200" dirty="0"/>
        </a:p>
        <a:p>
          <a:pPr marL="228600" lvl="2" indent="-114300" algn="l" defTabSz="533400">
            <a:lnSpc>
              <a:spcPct val="90000"/>
            </a:lnSpc>
            <a:spcBef>
              <a:spcPct val="0"/>
            </a:spcBef>
            <a:spcAft>
              <a:spcPct val="15000"/>
            </a:spcAft>
            <a:buChar char="••"/>
          </a:pPr>
          <a:r>
            <a:rPr lang="en-US" sz="1200" kern="1200" dirty="0" smtClean="0"/>
            <a:t>Read one informational text, recount the key details and main idea (Grade 3) or </a:t>
          </a:r>
          <a:r>
            <a:rPr lang="en-US" sz="1200" b="1" kern="1200" dirty="0" smtClean="0"/>
            <a:t>write a summary </a:t>
          </a:r>
          <a:r>
            <a:rPr lang="en-US" sz="1200" kern="1200" dirty="0" smtClean="0"/>
            <a:t>(Grade 4/5)</a:t>
          </a:r>
          <a:endParaRPr lang="en-US" sz="1200" kern="1200" dirty="0"/>
        </a:p>
        <a:p>
          <a:pPr marL="228600" lvl="2" indent="-114300" algn="l" defTabSz="533400">
            <a:lnSpc>
              <a:spcPct val="90000"/>
            </a:lnSpc>
            <a:spcBef>
              <a:spcPct val="0"/>
            </a:spcBef>
            <a:spcAft>
              <a:spcPct val="15000"/>
            </a:spcAft>
            <a:buChar char="••"/>
          </a:pPr>
          <a:r>
            <a:rPr lang="en-US" sz="1200" kern="1200" dirty="0" smtClean="0"/>
            <a:t>Read three additional shorter texts, incorporate evidence from multiple texts in an </a:t>
          </a:r>
          <a:r>
            <a:rPr lang="en-US" sz="1200" b="1" kern="1200" dirty="0" smtClean="0"/>
            <a:t>analytic essay</a:t>
          </a:r>
        </a:p>
        <a:p>
          <a:pPr marL="228600" lvl="2" indent="-114300" algn="l" defTabSz="533400">
            <a:lnSpc>
              <a:spcPct val="90000"/>
            </a:lnSpc>
            <a:spcBef>
              <a:spcPct val="0"/>
            </a:spcBef>
            <a:spcAft>
              <a:spcPct val="15000"/>
            </a:spcAft>
            <a:buChar char="••"/>
          </a:pPr>
          <a:r>
            <a:rPr lang="en-US" sz="1200" kern="1200" dirty="0" smtClean="0"/>
            <a:t>6-9 reading comprehension questions</a:t>
          </a:r>
          <a:endParaRPr lang="en-US" sz="1200" kern="1200" dirty="0"/>
        </a:p>
        <a:p>
          <a:pPr marL="228600" lvl="2" indent="-114300" algn="l" defTabSz="533400">
            <a:lnSpc>
              <a:spcPct val="90000"/>
            </a:lnSpc>
            <a:spcBef>
              <a:spcPct val="0"/>
            </a:spcBef>
            <a:spcAft>
              <a:spcPct val="15000"/>
            </a:spcAft>
            <a:buChar char="••"/>
          </a:pPr>
          <a:endParaRPr lang="en-US" sz="1200" kern="1200" dirty="0"/>
        </a:p>
        <a:p>
          <a:pPr marL="114300" lvl="1" indent="-114300" algn="l" defTabSz="622300">
            <a:lnSpc>
              <a:spcPct val="90000"/>
            </a:lnSpc>
            <a:spcBef>
              <a:spcPct val="0"/>
            </a:spcBef>
            <a:spcAft>
              <a:spcPct val="15000"/>
            </a:spcAft>
            <a:buChar char="••"/>
          </a:pPr>
          <a:r>
            <a:rPr lang="en-US" sz="1400" b="1" kern="1200" dirty="0" smtClean="0"/>
            <a:t>Engaging With Literature Task</a:t>
          </a:r>
          <a:endParaRPr lang="en-US" sz="1400" b="1" kern="1200" dirty="0"/>
        </a:p>
        <a:p>
          <a:pPr marL="228600" lvl="2" indent="-114300" algn="l" defTabSz="533400">
            <a:lnSpc>
              <a:spcPct val="90000"/>
            </a:lnSpc>
            <a:spcBef>
              <a:spcPct val="0"/>
            </a:spcBef>
            <a:spcAft>
              <a:spcPct val="15000"/>
            </a:spcAft>
            <a:buChar char="••"/>
          </a:pPr>
          <a:r>
            <a:rPr lang="en-US" sz="1200" kern="1200" dirty="0" smtClean="0"/>
            <a:t>Read one short piece of literature and one extended piece of literature, answer reading comprehension questions</a:t>
          </a:r>
          <a:endParaRPr lang="en-US" sz="1200" b="1" kern="1200" dirty="0"/>
        </a:p>
        <a:p>
          <a:pPr marL="228600" lvl="2" indent="-114300" algn="l" defTabSz="533400">
            <a:lnSpc>
              <a:spcPct val="90000"/>
            </a:lnSpc>
            <a:spcBef>
              <a:spcPct val="0"/>
            </a:spcBef>
            <a:spcAft>
              <a:spcPct val="15000"/>
            </a:spcAft>
            <a:buChar char="••"/>
          </a:pPr>
          <a:r>
            <a:rPr lang="en-US" sz="1200" b="1" kern="1200" dirty="0" smtClean="0"/>
            <a:t>Write a narrative </a:t>
          </a:r>
          <a:r>
            <a:rPr lang="en-US" sz="1200" b="0" kern="1200" dirty="0" smtClean="0"/>
            <a:t>using one piece of literature as a stimulus</a:t>
          </a:r>
          <a:endParaRPr lang="en-US" sz="1200" b="0" kern="1200" dirty="0"/>
        </a:p>
        <a:p>
          <a:pPr marL="228600" lvl="2" indent="-114300" algn="l" defTabSz="533400">
            <a:lnSpc>
              <a:spcPct val="90000"/>
            </a:lnSpc>
            <a:spcBef>
              <a:spcPct val="0"/>
            </a:spcBef>
            <a:spcAft>
              <a:spcPct val="15000"/>
            </a:spcAft>
            <a:buChar char="••"/>
          </a:pPr>
          <a:r>
            <a:rPr lang="en-US" sz="1200" b="1" kern="1200" dirty="0" smtClean="0"/>
            <a:t>Write an analytic essay </a:t>
          </a:r>
          <a:r>
            <a:rPr lang="en-US" sz="1200" b="0" kern="1200" dirty="0" smtClean="0"/>
            <a:t>analyzing one or both texts</a:t>
          </a:r>
          <a:endParaRPr lang="en-US" sz="1200" b="0" kern="1200" dirty="0"/>
        </a:p>
      </dsp:txBody>
      <dsp:txXfrm>
        <a:off x="2809" y="732074"/>
        <a:ext cx="2739628" cy="3980250"/>
      </dsp:txXfrm>
    </dsp:sp>
    <dsp:sp modelId="{6DF47EDF-6B3D-446F-B20E-25E3B56D7103}">
      <dsp:nvSpPr>
        <dsp:cNvPr id="0" name=""/>
        <dsp:cNvSpPr/>
      </dsp:nvSpPr>
      <dsp:spPr>
        <a:xfrm>
          <a:off x="3125985" y="12074"/>
          <a:ext cx="2739628" cy="720000"/>
        </a:xfrm>
        <a:prstGeom prst="rect">
          <a:avLst/>
        </a:prstGeom>
        <a:solidFill>
          <a:srgbClr val="0091B2"/>
        </a:solidFill>
        <a:ln w="25400" cap="flat" cmpd="sng" algn="ctr">
          <a:solidFill>
            <a:srgbClr val="0091B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kern="1200" dirty="0" smtClean="0"/>
            <a:t>Grades 6-8</a:t>
          </a:r>
          <a:endParaRPr lang="en-US" sz="2800" b="1" kern="1200" dirty="0"/>
        </a:p>
      </dsp:txBody>
      <dsp:txXfrm>
        <a:off x="3125985" y="12074"/>
        <a:ext cx="2739628" cy="720000"/>
      </dsp:txXfrm>
    </dsp:sp>
    <dsp:sp modelId="{8307A916-7840-49F6-AEB8-A82EB07AFAAA}">
      <dsp:nvSpPr>
        <dsp:cNvPr id="0" name=""/>
        <dsp:cNvSpPr/>
      </dsp:nvSpPr>
      <dsp:spPr>
        <a:xfrm>
          <a:off x="3125985" y="732074"/>
          <a:ext cx="2739628" cy="3980250"/>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t>Research Simulation Task</a:t>
          </a:r>
          <a:endParaRPr lang="en-US" sz="1400" b="1" kern="1200" dirty="0"/>
        </a:p>
        <a:p>
          <a:pPr marL="228600" lvl="2" indent="-114300" algn="l" defTabSz="533400">
            <a:lnSpc>
              <a:spcPct val="90000"/>
            </a:lnSpc>
            <a:spcBef>
              <a:spcPct val="0"/>
            </a:spcBef>
            <a:spcAft>
              <a:spcPct val="15000"/>
            </a:spcAft>
            <a:buChar char="••"/>
          </a:pPr>
          <a:r>
            <a:rPr lang="en-US" sz="1200" kern="1200" dirty="0" smtClean="0"/>
            <a:t>Read one informational text and </a:t>
          </a:r>
          <a:r>
            <a:rPr lang="en-US" sz="1200" b="1" kern="1200" dirty="0" smtClean="0"/>
            <a:t>write a summary </a:t>
          </a:r>
          <a:r>
            <a:rPr lang="en-US" sz="1200" kern="1200" dirty="0" smtClean="0"/>
            <a:t>distinct from personal opinions or judgments (Grade 6) or an objective summary (Grades 7/8)</a:t>
          </a:r>
          <a:endParaRPr lang="en-US" sz="1200" kern="1200" dirty="0"/>
        </a:p>
        <a:p>
          <a:pPr marL="228600" lvl="2" indent="-114300" algn="l" defTabSz="533400">
            <a:lnSpc>
              <a:spcPct val="90000"/>
            </a:lnSpc>
            <a:spcBef>
              <a:spcPct val="0"/>
            </a:spcBef>
            <a:spcAft>
              <a:spcPct val="15000"/>
            </a:spcAft>
            <a:buChar char="••"/>
          </a:pPr>
          <a:r>
            <a:rPr lang="en-US" sz="1200" kern="1200" dirty="0" smtClean="0"/>
            <a:t>Read three additional shorter texts and incorporate evidence from multiple texts in an </a:t>
          </a:r>
          <a:r>
            <a:rPr lang="en-US" sz="1200" b="1" kern="1200" dirty="0" smtClean="0"/>
            <a:t>analytic essay</a:t>
          </a:r>
        </a:p>
        <a:p>
          <a:pPr marL="228600" lvl="2" indent="-114300" algn="l" defTabSz="533400">
            <a:lnSpc>
              <a:spcPct val="90000"/>
            </a:lnSpc>
            <a:spcBef>
              <a:spcPct val="0"/>
            </a:spcBef>
            <a:spcAft>
              <a:spcPct val="15000"/>
            </a:spcAft>
            <a:buChar char="••"/>
          </a:pPr>
          <a:r>
            <a:rPr lang="en-US" sz="1200" kern="1200" dirty="0" smtClean="0"/>
            <a:t>6-9 reading comprehension questions</a:t>
          </a:r>
          <a:endParaRPr lang="en-US" sz="1200" kern="1200" dirty="0"/>
        </a:p>
        <a:p>
          <a:pPr marL="228600" lvl="2" indent="-114300" algn="l" defTabSz="533400">
            <a:lnSpc>
              <a:spcPct val="90000"/>
            </a:lnSpc>
            <a:spcBef>
              <a:spcPct val="0"/>
            </a:spcBef>
            <a:spcAft>
              <a:spcPct val="15000"/>
            </a:spcAft>
            <a:buChar char="••"/>
          </a:pPr>
          <a:endParaRPr lang="en-US" sz="1200" kern="1200" dirty="0"/>
        </a:p>
        <a:p>
          <a:pPr marL="114300" lvl="1" indent="-114300" algn="l" defTabSz="622300">
            <a:lnSpc>
              <a:spcPct val="90000"/>
            </a:lnSpc>
            <a:spcBef>
              <a:spcPct val="0"/>
            </a:spcBef>
            <a:spcAft>
              <a:spcPct val="15000"/>
            </a:spcAft>
            <a:buChar char="••"/>
          </a:pPr>
          <a:r>
            <a:rPr lang="en-US" sz="1400" b="1" kern="1200" dirty="0" smtClean="0"/>
            <a:t>Literature  Analysis Task</a:t>
          </a:r>
          <a:endParaRPr lang="en-US" sz="1400" b="1" kern="1200" dirty="0"/>
        </a:p>
        <a:p>
          <a:pPr marL="228600" lvl="2" indent="-114300" algn="l" defTabSz="533400">
            <a:lnSpc>
              <a:spcPct val="90000"/>
            </a:lnSpc>
            <a:spcBef>
              <a:spcPct val="0"/>
            </a:spcBef>
            <a:spcAft>
              <a:spcPct val="15000"/>
            </a:spcAft>
            <a:buChar char="••"/>
          </a:pPr>
          <a:r>
            <a:rPr lang="en-US" sz="1200" kern="1200" dirty="0" smtClean="0"/>
            <a:t>Read one short piece of literature and one extended piece of literature; answer 4-6 reading comprehension questions</a:t>
          </a:r>
          <a:endParaRPr lang="en-US" sz="1200" b="1" kern="1200" dirty="0"/>
        </a:p>
        <a:p>
          <a:pPr marL="228600" lvl="2" indent="-114300" algn="l" defTabSz="533400">
            <a:lnSpc>
              <a:spcPct val="90000"/>
            </a:lnSpc>
            <a:spcBef>
              <a:spcPct val="0"/>
            </a:spcBef>
            <a:spcAft>
              <a:spcPct val="15000"/>
            </a:spcAft>
            <a:buChar char="••"/>
          </a:pPr>
          <a:r>
            <a:rPr lang="en-US" sz="1200" b="1" kern="1200" dirty="0" smtClean="0"/>
            <a:t>Write a narrative </a:t>
          </a:r>
          <a:r>
            <a:rPr lang="en-US" sz="1200" kern="1200" dirty="0" smtClean="0"/>
            <a:t>using one piece of literature as a stimulus</a:t>
          </a:r>
        </a:p>
        <a:p>
          <a:pPr marL="228600" lvl="2" indent="-114300" algn="l" defTabSz="533400">
            <a:lnSpc>
              <a:spcPct val="90000"/>
            </a:lnSpc>
            <a:spcBef>
              <a:spcPct val="0"/>
            </a:spcBef>
            <a:spcAft>
              <a:spcPct val="15000"/>
            </a:spcAft>
            <a:buChar char="••"/>
          </a:pPr>
          <a:r>
            <a:rPr lang="en-US" sz="1200" b="1" kern="1200" dirty="0" smtClean="0"/>
            <a:t>Write an analytic essay </a:t>
          </a:r>
          <a:r>
            <a:rPr lang="en-US" sz="1200" kern="1200" dirty="0" smtClean="0"/>
            <a:t>analyzing one or both of the texts</a:t>
          </a:r>
          <a:endParaRPr lang="en-US" sz="1200" kern="1200" dirty="0"/>
        </a:p>
      </dsp:txBody>
      <dsp:txXfrm>
        <a:off x="3125985" y="732074"/>
        <a:ext cx="2739628" cy="3980250"/>
      </dsp:txXfrm>
    </dsp:sp>
    <dsp:sp modelId="{82D20E58-EF4C-4463-9708-C883745A7103}">
      <dsp:nvSpPr>
        <dsp:cNvPr id="0" name=""/>
        <dsp:cNvSpPr/>
      </dsp:nvSpPr>
      <dsp:spPr>
        <a:xfrm>
          <a:off x="6249161" y="12074"/>
          <a:ext cx="2739628" cy="720000"/>
        </a:xfrm>
        <a:prstGeom prst="rect">
          <a:avLst/>
        </a:prstGeom>
        <a:solidFill>
          <a:srgbClr val="0091B2"/>
        </a:solidFill>
        <a:ln w="25400" cap="flat" cmpd="sng" algn="ctr">
          <a:solidFill>
            <a:srgbClr val="0091B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kern="1200" dirty="0" smtClean="0"/>
            <a:t>Grades 9-11</a:t>
          </a:r>
          <a:endParaRPr lang="en-US" sz="2800" b="1" kern="1200" dirty="0"/>
        </a:p>
      </dsp:txBody>
      <dsp:txXfrm>
        <a:off x="6249161" y="12074"/>
        <a:ext cx="2739628" cy="720000"/>
      </dsp:txXfrm>
    </dsp:sp>
    <dsp:sp modelId="{18FAD795-8C2A-4A8E-97B6-DD6DB59F73B1}">
      <dsp:nvSpPr>
        <dsp:cNvPr id="0" name=""/>
        <dsp:cNvSpPr/>
      </dsp:nvSpPr>
      <dsp:spPr>
        <a:xfrm>
          <a:off x="6249161" y="732074"/>
          <a:ext cx="2739628" cy="3980250"/>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1" i="0" kern="1200" dirty="0" smtClean="0"/>
            <a:t>Research Simulation Task</a:t>
          </a:r>
          <a:endParaRPr lang="en-US" sz="1400" b="1" i="0" kern="1200" dirty="0"/>
        </a:p>
        <a:p>
          <a:pPr marL="228600" lvl="2" indent="-114300" algn="l" defTabSz="533400">
            <a:lnSpc>
              <a:spcPct val="90000"/>
            </a:lnSpc>
            <a:spcBef>
              <a:spcPct val="0"/>
            </a:spcBef>
            <a:spcAft>
              <a:spcPct val="15000"/>
            </a:spcAft>
            <a:buChar char="••"/>
          </a:pPr>
          <a:r>
            <a:rPr lang="en-US" sz="1200" kern="1200" dirty="0" smtClean="0"/>
            <a:t>Read one informational text and </a:t>
          </a:r>
          <a:r>
            <a:rPr lang="en-US" sz="1200" b="1" kern="1200" dirty="0" smtClean="0"/>
            <a:t>write objective summary </a:t>
          </a:r>
          <a:endParaRPr lang="en-US" sz="1200" b="1" i="0" kern="1200" dirty="0"/>
        </a:p>
        <a:p>
          <a:pPr marL="228600" lvl="2" indent="-114300" algn="l" defTabSz="533400">
            <a:lnSpc>
              <a:spcPct val="90000"/>
            </a:lnSpc>
            <a:spcBef>
              <a:spcPct val="0"/>
            </a:spcBef>
            <a:spcAft>
              <a:spcPct val="15000"/>
            </a:spcAft>
            <a:buChar char="••"/>
          </a:pPr>
          <a:r>
            <a:rPr lang="en-US" sz="1200" kern="1200" dirty="0" smtClean="0"/>
            <a:t>Read three additional shorter texts and incorporate evidence from multiple texts in an </a:t>
          </a:r>
          <a:r>
            <a:rPr lang="en-US" sz="1200" b="1" kern="1200" dirty="0" smtClean="0"/>
            <a:t>analytic essay</a:t>
          </a:r>
        </a:p>
        <a:p>
          <a:pPr marL="228600" lvl="2" indent="-114300" algn="l" defTabSz="533400">
            <a:lnSpc>
              <a:spcPct val="90000"/>
            </a:lnSpc>
            <a:spcBef>
              <a:spcPct val="0"/>
            </a:spcBef>
            <a:spcAft>
              <a:spcPct val="15000"/>
            </a:spcAft>
            <a:buChar char="••"/>
          </a:pPr>
          <a:r>
            <a:rPr lang="en-US" sz="1200" kern="1200" dirty="0" smtClean="0"/>
            <a:t>6-9 reading comprehension questions</a:t>
          </a:r>
          <a:endParaRPr lang="en-US" sz="1200" kern="1200" dirty="0"/>
        </a:p>
        <a:p>
          <a:pPr marL="228600" lvl="2" indent="-114300" algn="l" defTabSz="533400">
            <a:lnSpc>
              <a:spcPct val="90000"/>
            </a:lnSpc>
            <a:spcBef>
              <a:spcPct val="0"/>
            </a:spcBef>
            <a:spcAft>
              <a:spcPct val="15000"/>
            </a:spcAft>
            <a:buChar char="••"/>
          </a:pPr>
          <a:endParaRPr lang="en-US" sz="1200" kern="1200" dirty="0"/>
        </a:p>
        <a:p>
          <a:pPr marL="114300" lvl="1" indent="-114300" algn="l" defTabSz="622300">
            <a:lnSpc>
              <a:spcPct val="90000"/>
            </a:lnSpc>
            <a:spcBef>
              <a:spcPct val="0"/>
            </a:spcBef>
            <a:spcAft>
              <a:spcPct val="15000"/>
            </a:spcAft>
            <a:buChar char="••"/>
          </a:pPr>
          <a:r>
            <a:rPr lang="en-US" sz="1400" b="1" i="0" kern="1200" dirty="0" smtClean="0"/>
            <a:t>Literary Analysis Task</a:t>
          </a:r>
          <a:endParaRPr lang="en-US" sz="1400" b="1" i="0" kern="1200" dirty="0"/>
        </a:p>
        <a:p>
          <a:pPr marL="228600" lvl="2" indent="-114300" algn="l" defTabSz="533400">
            <a:lnSpc>
              <a:spcPct val="90000"/>
            </a:lnSpc>
            <a:spcBef>
              <a:spcPct val="0"/>
            </a:spcBef>
            <a:spcAft>
              <a:spcPct val="15000"/>
            </a:spcAft>
            <a:buChar char="••"/>
          </a:pPr>
          <a:r>
            <a:rPr lang="en-US" sz="1200" kern="1200" dirty="0" smtClean="0"/>
            <a:t>Read one short piece of literature and one extended piece of literature OR literary non-fiction</a:t>
          </a:r>
          <a:endParaRPr lang="en-US" sz="1200" b="1" i="0" kern="1200" dirty="0"/>
        </a:p>
        <a:p>
          <a:pPr marL="228600" lvl="2" indent="-114300" algn="l" defTabSz="533400">
            <a:lnSpc>
              <a:spcPct val="90000"/>
            </a:lnSpc>
            <a:spcBef>
              <a:spcPct val="0"/>
            </a:spcBef>
            <a:spcAft>
              <a:spcPct val="15000"/>
            </a:spcAft>
            <a:buChar char="••"/>
          </a:pPr>
          <a:r>
            <a:rPr lang="en-US" sz="1200" kern="1200" dirty="0" smtClean="0"/>
            <a:t>Answer 4-6 reading comprehension questions</a:t>
          </a:r>
        </a:p>
        <a:p>
          <a:pPr marL="228600" lvl="2" indent="-114300" algn="l" defTabSz="533400">
            <a:lnSpc>
              <a:spcPct val="90000"/>
            </a:lnSpc>
            <a:spcBef>
              <a:spcPct val="0"/>
            </a:spcBef>
            <a:spcAft>
              <a:spcPct val="15000"/>
            </a:spcAft>
            <a:buChar char="••"/>
          </a:pPr>
          <a:r>
            <a:rPr lang="en-US" sz="1200" b="1" kern="1200" dirty="0" smtClean="0"/>
            <a:t>Write a narrative </a:t>
          </a:r>
          <a:r>
            <a:rPr lang="en-US" sz="1200" kern="1200" dirty="0" smtClean="0"/>
            <a:t>using one piece of literature as a stimulus</a:t>
          </a:r>
        </a:p>
        <a:p>
          <a:pPr marL="228600" lvl="2" indent="-114300" algn="l" defTabSz="533400">
            <a:lnSpc>
              <a:spcPct val="90000"/>
            </a:lnSpc>
            <a:spcBef>
              <a:spcPct val="0"/>
            </a:spcBef>
            <a:spcAft>
              <a:spcPct val="15000"/>
            </a:spcAft>
            <a:buChar char="••"/>
          </a:pPr>
          <a:r>
            <a:rPr lang="en-US" sz="1200" b="1" kern="1200" dirty="0" smtClean="0"/>
            <a:t>Write an analytic essay</a:t>
          </a:r>
          <a:r>
            <a:rPr lang="en-US" sz="1200" kern="1200" dirty="0" smtClean="0"/>
            <a:t> analyzing one or both of the texts</a:t>
          </a:r>
          <a:endParaRPr lang="en-US" sz="1200" kern="1200" dirty="0"/>
        </a:p>
      </dsp:txBody>
      <dsp:txXfrm>
        <a:off x="6249161" y="732074"/>
        <a:ext cx="2739628" cy="3980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04077-AD1C-488A-82B8-508A405C5D4A}">
      <dsp:nvSpPr>
        <dsp:cNvPr id="0" name=""/>
        <dsp:cNvSpPr/>
      </dsp:nvSpPr>
      <dsp:spPr>
        <a:xfrm>
          <a:off x="0" y="109537"/>
          <a:ext cx="2762250" cy="1657349"/>
        </a:xfrm>
        <a:prstGeom prst="roundRect">
          <a:avLst/>
        </a:prstGeom>
        <a:solidFill>
          <a:srgbClr val="0091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Students </a:t>
          </a:r>
          <a:r>
            <a:rPr lang="en-US" sz="1700" b="1" kern="1200" dirty="0" smtClean="0"/>
            <a:t>solve problems involving the major content </a:t>
          </a:r>
          <a:r>
            <a:rPr lang="en-US" sz="1700" kern="1200" dirty="0" smtClean="0"/>
            <a:t>for their grade level with connections to practices </a:t>
          </a:r>
          <a:endParaRPr lang="en-US" sz="1700" kern="1200" dirty="0"/>
        </a:p>
      </dsp:txBody>
      <dsp:txXfrm>
        <a:off x="80905" y="190442"/>
        <a:ext cx="2600440" cy="1495539"/>
      </dsp:txXfrm>
    </dsp:sp>
    <dsp:sp modelId="{452E5E17-A990-4817-92CC-DE82978A3461}">
      <dsp:nvSpPr>
        <dsp:cNvPr id="0" name=""/>
        <dsp:cNvSpPr/>
      </dsp:nvSpPr>
      <dsp:spPr>
        <a:xfrm>
          <a:off x="3038474" y="109537"/>
          <a:ext cx="2762250" cy="1657349"/>
        </a:xfrm>
        <a:prstGeom prst="roundRect">
          <a:avLst/>
        </a:prstGeom>
        <a:solidFill>
          <a:srgbClr val="0091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Students </a:t>
          </a:r>
          <a:r>
            <a:rPr lang="en-US" sz="1700" b="1" kern="1200" dirty="0" smtClean="0"/>
            <a:t>solve problems involving the additional and supporting content </a:t>
          </a:r>
          <a:r>
            <a:rPr lang="en-US" sz="1700" kern="1200" dirty="0" smtClean="0"/>
            <a:t>for their grade level with connections to practices</a:t>
          </a:r>
          <a:endParaRPr lang="en-US" sz="1700" kern="1200" dirty="0"/>
        </a:p>
      </dsp:txBody>
      <dsp:txXfrm>
        <a:off x="3119379" y="190442"/>
        <a:ext cx="2600440" cy="1495539"/>
      </dsp:txXfrm>
    </dsp:sp>
    <dsp:sp modelId="{1A3519D2-6CBB-4D1F-82B9-D9F128DC3814}">
      <dsp:nvSpPr>
        <dsp:cNvPr id="0" name=""/>
        <dsp:cNvSpPr/>
      </dsp:nvSpPr>
      <dsp:spPr>
        <a:xfrm>
          <a:off x="6076950" y="109537"/>
          <a:ext cx="2762250" cy="1657349"/>
        </a:xfrm>
        <a:prstGeom prst="roundRect">
          <a:avLst/>
        </a:prstGeom>
        <a:solidFill>
          <a:srgbClr val="0091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Students </a:t>
          </a:r>
          <a:r>
            <a:rPr lang="en-US" sz="1700" b="1" kern="1200" dirty="0" smtClean="0"/>
            <a:t>express mathematical reasoning </a:t>
          </a:r>
          <a:r>
            <a:rPr lang="en-US" sz="1700" kern="1200" dirty="0" smtClean="0"/>
            <a:t>by constructing mathematical arguments and critiques</a:t>
          </a:r>
          <a:endParaRPr lang="en-US" sz="1700" kern="1200" dirty="0"/>
        </a:p>
      </dsp:txBody>
      <dsp:txXfrm>
        <a:off x="6157855" y="190442"/>
        <a:ext cx="2600440" cy="1495539"/>
      </dsp:txXfrm>
    </dsp:sp>
    <dsp:sp modelId="{2D6823CE-5BBE-4DCD-AF26-1599A54B086F}">
      <dsp:nvSpPr>
        <dsp:cNvPr id="0" name=""/>
        <dsp:cNvSpPr/>
      </dsp:nvSpPr>
      <dsp:spPr>
        <a:xfrm>
          <a:off x="1519237" y="1943108"/>
          <a:ext cx="2762250" cy="1657349"/>
        </a:xfrm>
        <a:prstGeom prst="roundRect">
          <a:avLst/>
        </a:prstGeom>
        <a:solidFill>
          <a:srgbClr val="0091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Students solve real world problems engaging particularly in the </a:t>
          </a:r>
          <a:r>
            <a:rPr lang="en-US" sz="1700" b="1" kern="1200" dirty="0" smtClean="0"/>
            <a:t>modeling practice </a:t>
          </a:r>
          <a:endParaRPr lang="en-US" sz="1700" kern="1200" dirty="0"/>
        </a:p>
      </dsp:txBody>
      <dsp:txXfrm>
        <a:off x="1600142" y="2024013"/>
        <a:ext cx="2600440" cy="1495539"/>
      </dsp:txXfrm>
    </dsp:sp>
    <dsp:sp modelId="{2A389E56-E9E4-4FD7-981A-B9E5DF18DCCD}">
      <dsp:nvSpPr>
        <dsp:cNvPr id="0" name=""/>
        <dsp:cNvSpPr/>
      </dsp:nvSpPr>
      <dsp:spPr>
        <a:xfrm>
          <a:off x="4557712" y="1943108"/>
          <a:ext cx="2762250" cy="1657349"/>
        </a:xfrm>
        <a:prstGeom prst="roundRect">
          <a:avLst/>
        </a:prstGeom>
        <a:solidFill>
          <a:srgbClr val="0091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Student </a:t>
          </a:r>
          <a:r>
            <a:rPr lang="en-US" sz="1700" b="1" kern="1200" dirty="0" smtClean="0"/>
            <a:t>demonstrate fluency </a:t>
          </a:r>
          <a:r>
            <a:rPr lang="en-US" sz="1700" kern="1200" dirty="0" smtClean="0"/>
            <a:t>in areas set forth in the Standards for Content in grades 3-6 </a:t>
          </a:r>
          <a:endParaRPr lang="en-US" sz="1700" kern="1200" dirty="0"/>
        </a:p>
      </dsp:txBody>
      <dsp:txXfrm>
        <a:off x="4638617" y="2024013"/>
        <a:ext cx="2600440" cy="14955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3E087-EC6A-4C78-9A38-1F62C54D6B1B}">
      <dsp:nvSpPr>
        <dsp:cNvPr id="0" name=""/>
        <dsp:cNvSpPr/>
      </dsp:nvSpPr>
      <dsp:spPr>
        <a:xfrm rot="5400000">
          <a:off x="4518829" y="-2755643"/>
          <a:ext cx="1496237" cy="70630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171450" lvl="1" indent="-171450" algn="l" defTabSz="711200">
            <a:lnSpc>
              <a:spcPct val="90000"/>
            </a:lnSpc>
            <a:spcBef>
              <a:spcPct val="0"/>
            </a:spcBef>
            <a:spcAft>
              <a:spcPct val="15000"/>
            </a:spcAft>
            <a:buChar char="••"/>
          </a:pPr>
          <a:r>
            <a:rPr lang="en-US" sz="1600" b="1" u="sng" kern="1200" dirty="0" smtClean="0"/>
            <a:t>Purpose</a:t>
          </a:r>
          <a:r>
            <a:rPr lang="en-US" sz="1600" b="1" kern="1200" dirty="0" smtClean="0"/>
            <a:t>:</a:t>
          </a:r>
          <a:r>
            <a:rPr lang="en-US" sz="1600" b="0" kern="1200" dirty="0" smtClean="0"/>
            <a:t>  Identify the </a:t>
          </a:r>
          <a:r>
            <a:rPr lang="en-US" sz="1600" b="0" i="1" u="sng" kern="1200" dirty="0" smtClean="0"/>
            <a:t>“big ideas” </a:t>
          </a:r>
          <a:r>
            <a:rPr lang="en-US" sz="1600" b="0" kern="1200" dirty="0" smtClean="0"/>
            <a:t>in the CCSS for each grade level; determine </a:t>
          </a:r>
          <a:r>
            <a:rPr lang="en-US" sz="1600" b="0" i="1" u="sng" kern="1200" dirty="0" smtClean="0"/>
            <a:t>focus</a:t>
          </a:r>
          <a:r>
            <a:rPr lang="en-US" sz="1600" b="0" kern="1200" dirty="0" smtClean="0"/>
            <a:t> for assessment components; support development of blueprints; provide </a:t>
          </a:r>
          <a:r>
            <a:rPr lang="en-US" sz="1600" b="0" i="1" u="sng" kern="1200" dirty="0" smtClean="0"/>
            <a:t>guidance</a:t>
          </a:r>
          <a:r>
            <a:rPr lang="en-US" sz="1600" b="0" kern="1200" dirty="0" smtClean="0"/>
            <a:t> to district- and school-level curriculum leaders in the development of aligned instructional materials</a:t>
          </a:r>
          <a:endParaRPr lang="en-US" sz="1600" b="1" kern="1200" dirty="0"/>
        </a:p>
        <a:p>
          <a:pPr marL="171450" lvl="1" indent="-171450" algn="l" defTabSz="711200">
            <a:lnSpc>
              <a:spcPct val="90000"/>
            </a:lnSpc>
            <a:spcBef>
              <a:spcPct val="0"/>
            </a:spcBef>
            <a:spcAft>
              <a:spcPct val="15000"/>
            </a:spcAft>
            <a:buChar char="••"/>
          </a:pPr>
          <a:r>
            <a:rPr lang="en-US" sz="1600" b="1" u="sng" kern="1200" dirty="0" smtClean="0"/>
            <a:t>Audience</a:t>
          </a:r>
          <a:r>
            <a:rPr lang="en-US" sz="1600" b="1" kern="1200" dirty="0" smtClean="0"/>
            <a:t>:</a:t>
          </a:r>
          <a:r>
            <a:rPr lang="en-US" sz="1600" b="0" kern="1200" dirty="0" smtClean="0"/>
            <a:t>  State and district curriculum directors (primary audience) ; teachers</a:t>
          </a:r>
          <a:endParaRPr lang="en-US" sz="1600" b="1" kern="1200" dirty="0"/>
        </a:p>
      </dsp:txBody>
      <dsp:txXfrm rot="-5400000">
        <a:off x="1735426" y="100800"/>
        <a:ext cx="6990004" cy="1350157"/>
      </dsp:txXfrm>
    </dsp:sp>
    <dsp:sp modelId="{9F2BB472-77F3-4013-AABB-C37CE4C79099}">
      <dsp:nvSpPr>
        <dsp:cNvPr id="0" name=""/>
        <dsp:cNvSpPr/>
      </dsp:nvSpPr>
      <dsp:spPr>
        <a:xfrm>
          <a:off x="40729" y="2344"/>
          <a:ext cx="1694697" cy="1547068"/>
        </a:xfrm>
        <a:prstGeom prst="roundRect">
          <a:avLst/>
        </a:prstGeom>
        <a:solidFill>
          <a:schemeClr val="accent1">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t>Model Content Frameworks</a:t>
          </a:r>
          <a:endParaRPr lang="en-US" sz="1900" kern="1200" dirty="0"/>
        </a:p>
      </dsp:txBody>
      <dsp:txXfrm>
        <a:off x="116251" y="77866"/>
        <a:ext cx="1543653" cy="1396024"/>
      </dsp:txXfrm>
    </dsp:sp>
    <dsp:sp modelId="{068C3D30-C649-473B-BF77-6DD0A387FEB7}">
      <dsp:nvSpPr>
        <dsp:cNvPr id="0" name=""/>
        <dsp:cNvSpPr/>
      </dsp:nvSpPr>
      <dsp:spPr>
        <a:xfrm rot="5400000">
          <a:off x="4518829" y="-1131222"/>
          <a:ext cx="1496237" cy="70630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b="1" u="sng" kern="1200" dirty="0" smtClean="0"/>
            <a:t>Purpose</a:t>
          </a:r>
          <a:r>
            <a:rPr lang="en-US" sz="1500" b="1" kern="1200" dirty="0" smtClean="0"/>
            <a:t>:</a:t>
          </a:r>
          <a:r>
            <a:rPr lang="en-US" sz="1500" b="0" kern="1200" dirty="0" smtClean="0"/>
            <a:t>  P</a:t>
          </a:r>
          <a:r>
            <a:rPr lang="en-US" sz="1500" kern="1200" dirty="0" smtClean="0"/>
            <a:t>rovide educators  examples to concretely demonstrate a variety of means to </a:t>
          </a:r>
          <a:r>
            <a:rPr lang="en-US" sz="1500" b="0" i="1" u="sng" kern="1200" dirty="0" smtClean="0"/>
            <a:t>implement the CCSS </a:t>
          </a:r>
          <a:r>
            <a:rPr lang="en-US" sz="1500" kern="1200" dirty="0" smtClean="0"/>
            <a:t>in the classroom; allow for the development and </a:t>
          </a:r>
          <a:r>
            <a:rPr lang="en-US" sz="1500" b="0" i="1" u="sng" kern="1200" dirty="0" smtClean="0"/>
            <a:t>sharing of ideas </a:t>
          </a:r>
          <a:r>
            <a:rPr lang="en-US" sz="1500" kern="1200" dirty="0" smtClean="0"/>
            <a:t>for instructional implementation of the CCSS; encourage PARCC </a:t>
          </a:r>
          <a:r>
            <a:rPr lang="en-US" sz="1500" b="0" i="1" u="sng" kern="1200" dirty="0" smtClean="0"/>
            <a:t>tool development </a:t>
          </a:r>
          <a:r>
            <a:rPr lang="en-US" sz="1500" kern="1200" dirty="0" smtClean="0"/>
            <a:t>for PARCC implementation and assessment transition</a:t>
          </a:r>
          <a:endParaRPr lang="en-US" sz="1500" kern="1200" dirty="0"/>
        </a:p>
        <a:p>
          <a:pPr marL="114300" lvl="1" indent="-114300" algn="l" defTabSz="666750">
            <a:lnSpc>
              <a:spcPct val="90000"/>
            </a:lnSpc>
            <a:spcBef>
              <a:spcPct val="0"/>
            </a:spcBef>
            <a:spcAft>
              <a:spcPct val="15000"/>
            </a:spcAft>
            <a:buChar char="••"/>
          </a:pPr>
          <a:r>
            <a:rPr lang="en-US" sz="1500" b="1" u="sng" kern="1200" dirty="0" smtClean="0"/>
            <a:t>Audience</a:t>
          </a:r>
          <a:r>
            <a:rPr lang="en-US" sz="1500" b="1" kern="1200" dirty="0" smtClean="0"/>
            <a:t>:</a:t>
          </a:r>
          <a:r>
            <a:rPr lang="en-US" sz="1500" b="0" kern="1200" dirty="0" smtClean="0"/>
            <a:t>  Teachers; local and state curriculum directors</a:t>
          </a:r>
          <a:endParaRPr lang="en-US" sz="1500" b="1" kern="1200" dirty="0"/>
        </a:p>
      </dsp:txBody>
      <dsp:txXfrm rot="-5400000">
        <a:off x="1735426" y="1725221"/>
        <a:ext cx="6990004" cy="1350157"/>
      </dsp:txXfrm>
    </dsp:sp>
    <dsp:sp modelId="{65D6F164-F4E8-4072-9C6F-42FCBC2FEE4C}">
      <dsp:nvSpPr>
        <dsp:cNvPr id="0" name=""/>
        <dsp:cNvSpPr/>
      </dsp:nvSpPr>
      <dsp:spPr>
        <a:xfrm>
          <a:off x="40729" y="1626765"/>
          <a:ext cx="1694697" cy="1547068"/>
        </a:xfrm>
        <a:prstGeom prst="roundRect">
          <a:avLst/>
        </a:prstGeom>
        <a:solidFill>
          <a:schemeClr val="accent1">
            <a:alpha val="90000"/>
            <a:hueOff val="0"/>
            <a:satOff val="0"/>
            <a:lumOff val="0"/>
            <a:alphaOff val="-2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t>Model Instructional Units</a:t>
          </a:r>
          <a:endParaRPr lang="en-US" sz="1900" kern="1200" dirty="0"/>
        </a:p>
      </dsp:txBody>
      <dsp:txXfrm>
        <a:off x="116251" y="1702287"/>
        <a:ext cx="1543653" cy="1396024"/>
      </dsp:txXfrm>
    </dsp:sp>
    <dsp:sp modelId="{04CB62E3-56F8-4C82-96C8-AA911664F35B}">
      <dsp:nvSpPr>
        <dsp:cNvPr id="0" name=""/>
        <dsp:cNvSpPr/>
      </dsp:nvSpPr>
      <dsp:spPr>
        <a:xfrm rot="5400000">
          <a:off x="4518797" y="493199"/>
          <a:ext cx="1496237" cy="70630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b="1" u="sng" kern="1200" dirty="0" smtClean="0"/>
            <a:t>Purpose</a:t>
          </a:r>
          <a:r>
            <a:rPr lang="en-US" sz="1500" b="1" kern="1200" dirty="0" smtClean="0"/>
            <a:t>:</a:t>
          </a:r>
          <a:r>
            <a:rPr lang="en-US" sz="1500" b="0" kern="1200" dirty="0" smtClean="0"/>
            <a:t>  D</a:t>
          </a:r>
          <a:r>
            <a:rPr lang="en-US" sz="1500" kern="1200" dirty="0" smtClean="0">
              <a:solidFill>
                <a:schemeClr val="tx1"/>
              </a:solidFill>
              <a:effectLst/>
              <a:latin typeface="+mn-lt"/>
              <a:ea typeface="+mn-ea"/>
              <a:cs typeface="+mn-cs"/>
            </a:rPr>
            <a:t>evelop models of innovative, online-delivered items and rich performance tasks proposed for use in the PARCC assessments. </a:t>
          </a:r>
          <a:endParaRPr lang="en-US" sz="1500" kern="1200" dirty="0"/>
        </a:p>
        <a:p>
          <a:pPr marL="114300" lvl="1" indent="-114300" algn="l" defTabSz="666750">
            <a:lnSpc>
              <a:spcPct val="90000"/>
            </a:lnSpc>
            <a:spcBef>
              <a:spcPct val="0"/>
            </a:spcBef>
            <a:spcAft>
              <a:spcPct val="15000"/>
            </a:spcAft>
            <a:buChar char="••"/>
          </a:pPr>
          <a:r>
            <a:rPr lang="en-US" sz="1500" b="1" u="sng" kern="1200" dirty="0" smtClean="0"/>
            <a:t>Audience</a:t>
          </a:r>
          <a:r>
            <a:rPr lang="en-US" sz="1500" b="1" kern="1200" dirty="0" smtClean="0"/>
            <a:t>:</a:t>
          </a:r>
          <a:r>
            <a:rPr lang="en-US" sz="1500" b="0" kern="1200" dirty="0" smtClean="0"/>
            <a:t>  Broad audience: teachers, schools, districts, states (for CCSS implementation and PARCC assessment preparation)</a:t>
          </a:r>
          <a:endParaRPr lang="en-US" sz="1500" b="1" kern="1200" dirty="0"/>
        </a:p>
      </dsp:txBody>
      <dsp:txXfrm rot="-5400000">
        <a:off x="1735394" y="3349642"/>
        <a:ext cx="6990004" cy="1350157"/>
      </dsp:txXfrm>
    </dsp:sp>
    <dsp:sp modelId="{CA640027-4C41-485A-99F8-7A3F922ACDD5}">
      <dsp:nvSpPr>
        <dsp:cNvPr id="0" name=""/>
        <dsp:cNvSpPr/>
      </dsp:nvSpPr>
      <dsp:spPr>
        <a:xfrm>
          <a:off x="40729" y="3251187"/>
          <a:ext cx="1694665" cy="1547068"/>
        </a:xfrm>
        <a:prstGeom prst="roundRect">
          <a:avLst/>
        </a:prstGeom>
        <a:solidFill>
          <a:schemeClr val="accent1">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t>Item and Task Prototypes</a:t>
          </a:r>
          <a:endParaRPr lang="en-US" sz="1900" kern="1200" dirty="0"/>
        </a:p>
      </dsp:txBody>
      <dsp:txXfrm>
        <a:off x="116251" y="3326709"/>
        <a:ext cx="1543621" cy="13960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3E087-EC6A-4C78-9A38-1F62C54D6B1B}">
      <dsp:nvSpPr>
        <dsp:cNvPr id="0" name=""/>
        <dsp:cNvSpPr/>
      </dsp:nvSpPr>
      <dsp:spPr>
        <a:xfrm rot="5400000">
          <a:off x="4506954" y="-2743328"/>
          <a:ext cx="1519987" cy="70630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171450" lvl="1" indent="-171450" algn="l" defTabSz="711200">
            <a:lnSpc>
              <a:spcPct val="90000"/>
            </a:lnSpc>
            <a:spcBef>
              <a:spcPct val="0"/>
            </a:spcBef>
            <a:spcAft>
              <a:spcPct val="15000"/>
            </a:spcAft>
            <a:buChar char="••"/>
          </a:pPr>
          <a:r>
            <a:rPr lang="en-US" sz="1600" b="1" u="sng" kern="1200" dirty="0" smtClean="0"/>
            <a:t>Purpose</a:t>
          </a:r>
          <a:r>
            <a:rPr lang="en-US" sz="1600" b="1" kern="1200" dirty="0" smtClean="0"/>
            <a:t>:</a:t>
          </a:r>
          <a:r>
            <a:rPr lang="en-US" sz="1600" b="0" kern="1200" dirty="0" smtClean="0"/>
            <a:t>  Develop </a:t>
          </a:r>
          <a:r>
            <a:rPr lang="en-US" sz="1600" b="0" i="1" u="sng" kern="1200" dirty="0" smtClean="0"/>
            <a:t>expertise</a:t>
          </a:r>
          <a:r>
            <a:rPr lang="en-US" sz="1600" b="0" kern="1200" dirty="0" smtClean="0"/>
            <a:t> on the CCSS and PARCC and help them to become state and peer leaders; Increase size and impact of state </a:t>
          </a:r>
          <a:r>
            <a:rPr lang="en-US" sz="1600" b="0" i="1" u="sng" kern="1200" dirty="0" smtClean="0"/>
            <a:t>educator leader cadres</a:t>
          </a:r>
          <a:r>
            <a:rPr lang="en-US" sz="1600" b="0" kern="1200" dirty="0" smtClean="0"/>
            <a:t>; build and expand the number of educators who understand, support, and feel </a:t>
          </a:r>
          <a:r>
            <a:rPr lang="en-US" sz="1600" b="0" i="1" u="sng" kern="1200" dirty="0" smtClean="0"/>
            <a:t>ownership for implementing </a:t>
          </a:r>
          <a:r>
            <a:rPr lang="en-US" sz="1600" b="0" kern="1200" dirty="0" smtClean="0"/>
            <a:t>the CCSS and PARCC Assessments</a:t>
          </a:r>
          <a:endParaRPr lang="en-US" sz="1600" b="1" kern="1200" dirty="0"/>
        </a:p>
        <a:p>
          <a:pPr marL="171450" lvl="1" indent="-171450" algn="l" defTabSz="711200">
            <a:lnSpc>
              <a:spcPct val="90000"/>
            </a:lnSpc>
            <a:spcBef>
              <a:spcPct val="0"/>
            </a:spcBef>
            <a:spcAft>
              <a:spcPct val="15000"/>
            </a:spcAft>
            <a:buChar char="••"/>
          </a:pPr>
          <a:r>
            <a:rPr lang="en-US" sz="1600" b="1" u="sng" kern="1200" dirty="0" smtClean="0"/>
            <a:t>Audience</a:t>
          </a:r>
          <a:r>
            <a:rPr lang="en-US" sz="1600" b="1" kern="1200" dirty="0" smtClean="0"/>
            <a:t>:</a:t>
          </a:r>
          <a:r>
            <a:rPr lang="en-US" sz="1600" b="0" kern="1200" dirty="0" smtClean="0"/>
            <a:t>  State teams of K-12 teachers, school and district leaders, local and state curriculum directors, and postsecondary representatives</a:t>
          </a:r>
          <a:endParaRPr lang="en-US" sz="1600" b="1" kern="1200" dirty="0"/>
        </a:p>
      </dsp:txBody>
      <dsp:txXfrm rot="-5400000">
        <a:off x="1735426" y="102400"/>
        <a:ext cx="6988844" cy="1371587"/>
      </dsp:txXfrm>
    </dsp:sp>
    <dsp:sp modelId="{9F2BB472-77F3-4013-AABB-C37CE4C79099}">
      <dsp:nvSpPr>
        <dsp:cNvPr id="0" name=""/>
        <dsp:cNvSpPr/>
      </dsp:nvSpPr>
      <dsp:spPr>
        <a:xfrm>
          <a:off x="40729" y="2381"/>
          <a:ext cx="1694697" cy="1571625"/>
        </a:xfrm>
        <a:prstGeom prst="roundRect">
          <a:avLst/>
        </a:prstGeom>
        <a:solidFill>
          <a:schemeClr val="accent1">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Educator Leader Cadres</a:t>
          </a:r>
          <a:endParaRPr lang="en-US" sz="1800" kern="1200" dirty="0"/>
        </a:p>
      </dsp:txBody>
      <dsp:txXfrm>
        <a:off x="117449" y="79101"/>
        <a:ext cx="1541257" cy="1418185"/>
      </dsp:txXfrm>
    </dsp:sp>
    <dsp:sp modelId="{068C3D30-C649-473B-BF77-6DD0A387FEB7}">
      <dsp:nvSpPr>
        <dsp:cNvPr id="0" name=""/>
        <dsp:cNvSpPr/>
      </dsp:nvSpPr>
      <dsp:spPr>
        <a:xfrm rot="5400000">
          <a:off x="4506954" y="-1093122"/>
          <a:ext cx="1519987" cy="70630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b="1" u="sng" kern="1200" dirty="0" smtClean="0"/>
            <a:t>Purpose</a:t>
          </a:r>
          <a:r>
            <a:rPr lang="en-US" sz="1800" b="1" kern="1200" dirty="0" smtClean="0"/>
            <a:t>:</a:t>
          </a:r>
          <a:r>
            <a:rPr lang="en-US" sz="1800" b="0" kern="1200" dirty="0" smtClean="0"/>
            <a:t>  Develop professional development modules focused on assessments to help teachers, school and district leaders, and testing coordinators </a:t>
          </a:r>
          <a:r>
            <a:rPr lang="en-US" sz="1800" b="0" i="1" u="sng" kern="1200" dirty="0" smtClean="0"/>
            <a:t>understand the new assessment system</a:t>
          </a:r>
          <a:endParaRPr lang="en-US" sz="1800" i="1" u="sng" kern="1200" dirty="0"/>
        </a:p>
        <a:p>
          <a:pPr marL="171450" lvl="1" indent="-171450" algn="l" defTabSz="800100">
            <a:lnSpc>
              <a:spcPct val="90000"/>
            </a:lnSpc>
            <a:spcBef>
              <a:spcPct val="0"/>
            </a:spcBef>
            <a:spcAft>
              <a:spcPct val="15000"/>
            </a:spcAft>
            <a:buChar char="••"/>
          </a:pPr>
          <a:r>
            <a:rPr lang="en-US" sz="1800" b="1" u="sng" kern="1200" dirty="0" smtClean="0"/>
            <a:t>Audience</a:t>
          </a:r>
          <a:r>
            <a:rPr lang="en-US" sz="1800" b="1" kern="1200" dirty="0" smtClean="0"/>
            <a:t>:</a:t>
          </a:r>
          <a:r>
            <a:rPr lang="en-US" sz="1800" b="0" kern="1200" dirty="0" smtClean="0"/>
            <a:t>  Teachers; instructional staff; school and district administrators</a:t>
          </a:r>
          <a:endParaRPr lang="en-US" sz="1800" kern="1200" dirty="0"/>
        </a:p>
      </dsp:txBody>
      <dsp:txXfrm rot="-5400000">
        <a:off x="1735426" y="1752606"/>
        <a:ext cx="6988844" cy="1371587"/>
      </dsp:txXfrm>
    </dsp:sp>
    <dsp:sp modelId="{65D6F164-F4E8-4072-9C6F-42FCBC2FEE4C}">
      <dsp:nvSpPr>
        <dsp:cNvPr id="0" name=""/>
        <dsp:cNvSpPr/>
      </dsp:nvSpPr>
      <dsp:spPr>
        <a:xfrm>
          <a:off x="40729" y="1652587"/>
          <a:ext cx="1694697" cy="1571625"/>
        </a:xfrm>
        <a:prstGeom prst="roundRect">
          <a:avLst/>
        </a:prstGeom>
        <a:solidFill>
          <a:schemeClr val="accent1">
            <a:alpha val="90000"/>
            <a:hueOff val="0"/>
            <a:satOff val="0"/>
            <a:lumOff val="0"/>
            <a:alphaOff val="-2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Professional Development Modules</a:t>
          </a:r>
          <a:endParaRPr lang="en-US" sz="1800" kern="1200" dirty="0"/>
        </a:p>
      </dsp:txBody>
      <dsp:txXfrm>
        <a:off x="117449" y="1729307"/>
        <a:ext cx="1541257" cy="1418185"/>
      </dsp:txXfrm>
    </dsp:sp>
    <dsp:sp modelId="{04CB62E3-56F8-4C82-96C8-AA911664F35B}">
      <dsp:nvSpPr>
        <dsp:cNvPr id="0" name=""/>
        <dsp:cNvSpPr/>
      </dsp:nvSpPr>
      <dsp:spPr>
        <a:xfrm rot="5400000">
          <a:off x="4506923" y="557084"/>
          <a:ext cx="1519987" cy="70630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b="1" u="sng" kern="1200" dirty="0" smtClean="0"/>
            <a:t>Purpose</a:t>
          </a:r>
          <a:r>
            <a:rPr lang="en-US" sz="1800" b="1" kern="1200" dirty="0" smtClean="0"/>
            <a:t>:</a:t>
          </a:r>
          <a:r>
            <a:rPr lang="en-US" sz="1800" b="0" kern="1200" dirty="0" smtClean="0"/>
            <a:t>  D</a:t>
          </a:r>
          <a:r>
            <a:rPr lang="en-US" sz="1800" kern="1200" dirty="0" smtClean="0">
              <a:solidFill>
                <a:schemeClr val="tx1"/>
              </a:solidFill>
              <a:effectLst/>
              <a:latin typeface="+mn-lt"/>
              <a:ea typeface="+mn-ea"/>
              <a:cs typeface="+mn-cs"/>
            </a:rPr>
            <a:t>evelop </a:t>
          </a:r>
          <a:r>
            <a:rPr lang="en-US" sz="1800" kern="1200" dirty="0" smtClean="0"/>
            <a:t>a set of college readiness tools aligned to the CCSS and PARCC assessments</a:t>
          </a:r>
          <a:endParaRPr lang="en-US" sz="1800" kern="1200" dirty="0"/>
        </a:p>
        <a:p>
          <a:pPr marL="171450" lvl="1" indent="-171450" algn="l" defTabSz="800100">
            <a:lnSpc>
              <a:spcPct val="90000"/>
            </a:lnSpc>
            <a:spcBef>
              <a:spcPct val="0"/>
            </a:spcBef>
            <a:spcAft>
              <a:spcPct val="15000"/>
            </a:spcAft>
            <a:buChar char="••"/>
          </a:pPr>
          <a:r>
            <a:rPr lang="en-US" sz="1800" b="1" u="sng" kern="1200" dirty="0" smtClean="0"/>
            <a:t>Audience</a:t>
          </a:r>
          <a:r>
            <a:rPr lang="en-US" sz="1800" b="1" kern="1200" dirty="0" smtClean="0"/>
            <a:t>:</a:t>
          </a:r>
          <a:r>
            <a:rPr lang="en-US" sz="1800" b="0" kern="1200" dirty="0" smtClean="0"/>
            <a:t>  Teachers; school leaders; higher education</a:t>
          </a:r>
          <a:endParaRPr lang="en-US" sz="1800" b="1" kern="1200" dirty="0"/>
        </a:p>
      </dsp:txBody>
      <dsp:txXfrm rot="-5400000">
        <a:off x="1735395" y="3402812"/>
        <a:ext cx="6988844" cy="1371587"/>
      </dsp:txXfrm>
    </dsp:sp>
    <dsp:sp modelId="{CA640027-4C41-485A-99F8-7A3F922ACDD5}">
      <dsp:nvSpPr>
        <dsp:cNvPr id="0" name=""/>
        <dsp:cNvSpPr/>
      </dsp:nvSpPr>
      <dsp:spPr>
        <a:xfrm>
          <a:off x="40729" y="3302793"/>
          <a:ext cx="1694665" cy="1571625"/>
        </a:xfrm>
        <a:prstGeom prst="roundRect">
          <a:avLst/>
        </a:prstGeom>
        <a:solidFill>
          <a:schemeClr val="accent1">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College-Ready Tools</a:t>
          </a:r>
          <a:endParaRPr lang="en-US" sz="1800" kern="1200" dirty="0"/>
        </a:p>
      </dsp:txBody>
      <dsp:txXfrm>
        <a:off x="117449" y="3379513"/>
        <a:ext cx="1541225" cy="14181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3E087-EC6A-4C78-9A38-1F62C54D6B1B}">
      <dsp:nvSpPr>
        <dsp:cNvPr id="0" name=""/>
        <dsp:cNvSpPr/>
      </dsp:nvSpPr>
      <dsp:spPr>
        <a:xfrm rot="5400000">
          <a:off x="4518829" y="-2755643"/>
          <a:ext cx="1496237" cy="70630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171450" lvl="1" indent="-171450" algn="l" defTabSz="711200">
            <a:lnSpc>
              <a:spcPct val="90000"/>
            </a:lnSpc>
            <a:spcBef>
              <a:spcPct val="0"/>
            </a:spcBef>
            <a:spcAft>
              <a:spcPct val="15000"/>
            </a:spcAft>
            <a:buChar char="••"/>
          </a:pPr>
          <a:r>
            <a:rPr lang="en-US" sz="1600" b="1" u="sng" kern="1200" dirty="0" smtClean="0"/>
            <a:t>Purpose</a:t>
          </a:r>
          <a:r>
            <a:rPr lang="en-US" sz="1600" b="1" kern="1200" dirty="0" smtClean="0"/>
            <a:t>:</a:t>
          </a:r>
          <a:r>
            <a:rPr lang="en-US" sz="1600" b="0" kern="1200" dirty="0" smtClean="0"/>
            <a:t>  Develop diagnostic assessments in reading, writing, and mathematics for use by classroom teachers throughout the year to assess the extent to which students are “on track;” i</a:t>
          </a:r>
          <a:r>
            <a:rPr lang="en-US" sz="1600" b="0" i="1" u="sng" kern="1200" dirty="0" smtClean="0"/>
            <a:t>nform instruction </a:t>
          </a:r>
          <a:r>
            <a:rPr lang="en-US" sz="1600" b="0" kern="1200" dirty="0" smtClean="0"/>
            <a:t>throughout the school year</a:t>
          </a:r>
          <a:endParaRPr lang="en-US" sz="1600" b="1" kern="1200" dirty="0"/>
        </a:p>
        <a:p>
          <a:pPr marL="171450" lvl="1" indent="-171450" algn="l" defTabSz="711200">
            <a:lnSpc>
              <a:spcPct val="90000"/>
            </a:lnSpc>
            <a:spcBef>
              <a:spcPct val="0"/>
            </a:spcBef>
            <a:spcAft>
              <a:spcPct val="15000"/>
            </a:spcAft>
            <a:buChar char="••"/>
          </a:pPr>
          <a:r>
            <a:rPr lang="en-US" sz="1600" b="1" u="sng" kern="1200" dirty="0" smtClean="0"/>
            <a:t>Audience</a:t>
          </a:r>
          <a:r>
            <a:rPr lang="en-US" sz="1600" b="1" kern="1200" dirty="0" smtClean="0"/>
            <a:t>:</a:t>
          </a:r>
          <a:r>
            <a:rPr lang="en-US" sz="1600" b="0" kern="1200" dirty="0" smtClean="0"/>
            <a:t>  Teachers</a:t>
          </a:r>
          <a:endParaRPr lang="en-US" sz="1600" b="1" kern="1200" dirty="0"/>
        </a:p>
      </dsp:txBody>
      <dsp:txXfrm rot="-5400000">
        <a:off x="1735426" y="100800"/>
        <a:ext cx="6990004" cy="1350157"/>
      </dsp:txXfrm>
    </dsp:sp>
    <dsp:sp modelId="{9F2BB472-77F3-4013-AABB-C37CE4C79099}">
      <dsp:nvSpPr>
        <dsp:cNvPr id="0" name=""/>
        <dsp:cNvSpPr/>
      </dsp:nvSpPr>
      <dsp:spPr>
        <a:xfrm>
          <a:off x="40729" y="2344"/>
          <a:ext cx="1694697" cy="1547068"/>
        </a:xfrm>
        <a:prstGeom prst="roundRect">
          <a:avLst/>
        </a:prstGeom>
        <a:solidFill>
          <a:schemeClr val="accent1">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Diagnostic Assessments</a:t>
          </a:r>
          <a:endParaRPr lang="en-US" sz="1800" kern="1200" dirty="0"/>
        </a:p>
      </dsp:txBody>
      <dsp:txXfrm>
        <a:off x="116251" y="77866"/>
        <a:ext cx="1543653" cy="1396024"/>
      </dsp:txXfrm>
    </dsp:sp>
    <dsp:sp modelId="{068C3D30-C649-473B-BF77-6DD0A387FEB7}">
      <dsp:nvSpPr>
        <dsp:cNvPr id="0" name=""/>
        <dsp:cNvSpPr/>
      </dsp:nvSpPr>
      <dsp:spPr>
        <a:xfrm rot="5400000">
          <a:off x="4518829" y="-1131222"/>
          <a:ext cx="1496237" cy="70630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1" u="sng" kern="1200" dirty="0" smtClean="0"/>
            <a:t>Purpose</a:t>
          </a:r>
          <a:r>
            <a:rPr lang="en-US" sz="1600" b="1" kern="1200" dirty="0" smtClean="0"/>
            <a:t>:</a:t>
          </a:r>
          <a:r>
            <a:rPr lang="en-US" sz="1600" b="0" kern="1200" dirty="0" smtClean="0"/>
            <a:t>  Measure </a:t>
          </a:r>
          <a:r>
            <a:rPr lang="en-US" sz="1600" kern="1200" dirty="0" smtClean="0"/>
            <a:t>student knowledge and skills across the </a:t>
          </a:r>
          <a:r>
            <a:rPr lang="en-US" sz="1600" i="1" u="sng" kern="1200" dirty="0" smtClean="0"/>
            <a:t>full range </a:t>
          </a:r>
          <a:r>
            <a:rPr lang="en-US" sz="1600" kern="1200" dirty="0" smtClean="0"/>
            <a:t>of the CCSS; produce results that </a:t>
          </a:r>
          <a:r>
            <a:rPr lang="en-US" sz="1600" i="0" u="none" kern="1200" dirty="0" smtClean="0"/>
            <a:t>identify</a:t>
          </a:r>
          <a:r>
            <a:rPr lang="en-US" sz="1600" kern="1200" dirty="0" smtClean="0"/>
            <a:t> appropriate </a:t>
          </a:r>
          <a:r>
            <a:rPr lang="en-US" sz="1600" i="1" u="sng" kern="1200" dirty="0" smtClean="0"/>
            <a:t>interventions or enrichment </a:t>
          </a:r>
          <a:r>
            <a:rPr lang="en-US" sz="1600" kern="1200" dirty="0" smtClean="0"/>
            <a:t>activities; support measures of </a:t>
          </a:r>
          <a:r>
            <a:rPr lang="en-US" sz="1600" i="1" u="sng" kern="1200" dirty="0" smtClean="0"/>
            <a:t>growth </a:t>
          </a:r>
          <a:endParaRPr lang="en-US" sz="1600" i="1" u="sng" kern="1200" dirty="0"/>
        </a:p>
        <a:p>
          <a:pPr marL="171450" lvl="1" indent="-171450" algn="l" defTabSz="711200">
            <a:lnSpc>
              <a:spcPct val="90000"/>
            </a:lnSpc>
            <a:spcBef>
              <a:spcPct val="0"/>
            </a:spcBef>
            <a:spcAft>
              <a:spcPct val="15000"/>
            </a:spcAft>
            <a:buChar char="••"/>
          </a:pPr>
          <a:r>
            <a:rPr lang="en-US" sz="1600" b="1" u="sng" kern="1200" dirty="0" smtClean="0"/>
            <a:t>Audience</a:t>
          </a:r>
          <a:r>
            <a:rPr lang="en-US" sz="1600" b="1" kern="1200" dirty="0" smtClean="0"/>
            <a:t>:</a:t>
          </a:r>
          <a:r>
            <a:rPr lang="en-US" sz="1600" b="0" kern="1200" dirty="0" smtClean="0"/>
            <a:t>  Teachers; schools; districts; states</a:t>
          </a:r>
          <a:endParaRPr lang="en-US" sz="1600" b="1" kern="1200" dirty="0"/>
        </a:p>
      </dsp:txBody>
      <dsp:txXfrm rot="-5400000">
        <a:off x="1735426" y="1725221"/>
        <a:ext cx="6990004" cy="1350157"/>
      </dsp:txXfrm>
    </dsp:sp>
    <dsp:sp modelId="{65D6F164-F4E8-4072-9C6F-42FCBC2FEE4C}">
      <dsp:nvSpPr>
        <dsp:cNvPr id="0" name=""/>
        <dsp:cNvSpPr/>
      </dsp:nvSpPr>
      <dsp:spPr>
        <a:xfrm>
          <a:off x="40729" y="1626765"/>
          <a:ext cx="1694697" cy="1547068"/>
        </a:xfrm>
        <a:prstGeom prst="roundRect">
          <a:avLst/>
        </a:prstGeom>
        <a:solidFill>
          <a:schemeClr val="accent1">
            <a:alpha val="90000"/>
            <a:hueOff val="0"/>
            <a:satOff val="0"/>
            <a:lumOff val="0"/>
            <a:alphaOff val="-2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K-2 Formative Tools</a:t>
          </a:r>
          <a:endParaRPr lang="en-US" sz="1800" kern="1200" dirty="0"/>
        </a:p>
      </dsp:txBody>
      <dsp:txXfrm>
        <a:off x="116251" y="1702287"/>
        <a:ext cx="1543653" cy="1396024"/>
      </dsp:txXfrm>
    </dsp:sp>
    <dsp:sp modelId="{04CB62E3-56F8-4C82-96C8-AA911664F35B}">
      <dsp:nvSpPr>
        <dsp:cNvPr id="0" name=""/>
        <dsp:cNvSpPr/>
      </dsp:nvSpPr>
      <dsp:spPr>
        <a:xfrm rot="5400000">
          <a:off x="4518797" y="493199"/>
          <a:ext cx="1496237" cy="70630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1" u="sng" kern="1200" dirty="0" smtClean="0"/>
            <a:t>Purpose</a:t>
          </a:r>
          <a:r>
            <a:rPr lang="en-US" sz="1600" b="1" kern="1200" dirty="0" smtClean="0"/>
            <a:t>:</a:t>
          </a:r>
          <a:r>
            <a:rPr lang="en-US" sz="1600" b="0" kern="1200" dirty="0" smtClean="0"/>
            <a:t>  Provide </a:t>
          </a:r>
          <a:r>
            <a:rPr lang="en-US" sz="1600" kern="1200" dirty="0" smtClean="0">
              <a:solidFill>
                <a:schemeClr val="tx1"/>
              </a:solidFill>
              <a:effectLst/>
              <a:latin typeface="+mn-lt"/>
              <a:ea typeface="+mn-ea"/>
              <a:cs typeface="+mn-cs"/>
            </a:rPr>
            <a:t>an </a:t>
          </a:r>
          <a:r>
            <a:rPr lang="en-US" sz="1600" i="1" u="sng" kern="1200" dirty="0" smtClean="0">
              <a:solidFill>
                <a:schemeClr val="tx1"/>
              </a:solidFill>
              <a:effectLst/>
              <a:latin typeface="+mn-lt"/>
              <a:ea typeface="+mn-ea"/>
              <a:cs typeface="+mn-cs"/>
            </a:rPr>
            <a:t>online warehouse </a:t>
          </a:r>
          <a:r>
            <a:rPr lang="en-US" sz="1600" kern="1200" dirty="0" smtClean="0">
              <a:solidFill>
                <a:schemeClr val="tx1"/>
              </a:solidFill>
              <a:effectLst/>
              <a:latin typeface="+mn-lt"/>
              <a:ea typeface="+mn-ea"/>
              <a:cs typeface="+mn-cs"/>
            </a:rPr>
            <a:t>of all the tools PARCC is developing and additional resources being developed independently and collectively by PARCC states and districts, and national organizations</a:t>
          </a:r>
          <a:endParaRPr lang="en-US" sz="1600" kern="1200" dirty="0"/>
        </a:p>
        <a:p>
          <a:pPr marL="171450" lvl="1" indent="-171450" algn="l" defTabSz="711200">
            <a:lnSpc>
              <a:spcPct val="90000"/>
            </a:lnSpc>
            <a:spcBef>
              <a:spcPct val="0"/>
            </a:spcBef>
            <a:spcAft>
              <a:spcPct val="15000"/>
            </a:spcAft>
            <a:buChar char="••"/>
          </a:pPr>
          <a:r>
            <a:rPr lang="en-US" sz="1600" b="1" u="sng" kern="1200" dirty="0" smtClean="0"/>
            <a:t>Audience</a:t>
          </a:r>
          <a:r>
            <a:rPr lang="en-US" sz="1600" b="1" kern="1200" dirty="0" smtClean="0"/>
            <a:t>:</a:t>
          </a:r>
          <a:r>
            <a:rPr lang="en-US" sz="1600" b="0" kern="1200" dirty="0" smtClean="0"/>
            <a:t>  Broad audience: teachers; principals; students; parents; states; general public</a:t>
          </a:r>
          <a:endParaRPr lang="en-US" sz="1600" b="1" kern="1200" dirty="0"/>
        </a:p>
      </dsp:txBody>
      <dsp:txXfrm rot="-5400000">
        <a:off x="1735394" y="3349642"/>
        <a:ext cx="6990004" cy="1350157"/>
      </dsp:txXfrm>
    </dsp:sp>
    <dsp:sp modelId="{CA640027-4C41-485A-99F8-7A3F922ACDD5}">
      <dsp:nvSpPr>
        <dsp:cNvPr id="0" name=""/>
        <dsp:cNvSpPr/>
      </dsp:nvSpPr>
      <dsp:spPr>
        <a:xfrm>
          <a:off x="40729" y="3251187"/>
          <a:ext cx="1694665" cy="1547068"/>
        </a:xfrm>
        <a:prstGeom prst="roundRect">
          <a:avLst/>
        </a:prstGeom>
        <a:solidFill>
          <a:schemeClr val="accent1">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Partnership Resource Center</a:t>
          </a:r>
          <a:endParaRPr lang="en-US" sz="1800" kern="1200" dirty="0"/>
        </a:p>
      </dsp:txBody>
      <dsp:txXfrm>
        <a:off x="116251" y="3326709"/>
        <a:ext cx="1543621" cy="13960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9106"/>
          </a:xfrm>
          <a:prstGeom prst="rect">
            <a:avLst/>
          </a:prstGeom>
        </p:spPr>
        <p:txBody>
          <a:bodyPr vert="horz" lIns="91440" tIns="45720" rIns="91440" bIns="45720" rtlCol="0"/>
          <a:lstStyle>
            <a:lvl1pPr algn="l">
              <a:defRPr sz="1200">
                <a:latin typeface="Arial" pitchFamily="-108" charset="0"/>
              </a:defRPr>
            </a:lvl1pPr>
          </a:lstStyle>
          <a:p>
            <a:pPr>
              <a:defRPr/>
            </a:pPr>
            <a:endParaRPr lang="en-US" dirty="0"/>
          </a:p>
        </p:txBody>
      </p:sp>
      <p:sp>
        <p:nvSpPr>
          <p:cNvPr id="3" name="Date Placeholder 2"/>
          <p:cNvSpPr>
            <a:spLocks noGrp="1"/>
          </p:cNvSpPr>
          <p:nvPr>
            <p:ph type="dt" sz="quarter" idx="1"/>
          </p:nvPr>
        </p:nvSpPr>
        <p:spPr>
          <a:xfrm>
            <a:off x="3884613" y="0"/>
            <a:ext cx="2971800" cy="469106"/>
          </a:xfrm>
          <a:prstGeom prst="rect">
            <a:avLst/>
          </a:prstGeom>
        </p:spPr>
        <p:txBody>
          <a:bodyPr vert="horz" lIns="91440" tIns="45720" rIns="91440" bIns="45720" rtlCol="0"/>
          <a:lstStyle>
            <a:lvl1pPr algn="r">
              <a:defRPr sz="1200">
                <a:latin typeface="Arial" pitchFamily="-108" charset="0"/>
              </a:defRPr>
            </a:lvl1pPr>
          </a:lstStyle>
          <a:p>
            <a:pPr>
              <a:defRPr/>
            </a:pPr>
            <a:fld id="{72F6ECCD-128F-4DDC-AD8F-A1F65D513B95}" type="datetimeFigureOut">
              <a:rPr lang="en-US"/>
              <a:pPr>
                <a:defRPr/>
              </a:pPr>
              <a:t>7/10/2012</a:t>
            </a:fld>
            <a:endParaRPr lang="en-US" dirty="0"/>
          </a:p>
        </p:txBody>
      </p:sp>
      <p:sp>
        <p:nvSpPr>
          <p:cNvPr id="4" name="Footer Placeholder 3"/>
          <p:cNvSpPr>
            <a:spLocks noGrp="1"/>
          </p:cNvSpPr>
          <p:nvPr>
            <p:ph type="ftr" sz="quarter" idx="2"/>
          </p:nvPr>
        </p:nvSpPr>
        <p:spPr>
          <a:xfrm>
            <a:off x="0" y="8911391"/>
            <a:ext cx="2971800" cy="469106"/>
          </a:xfrm>
          <a:prstGeom prst="rect">
            <a:avLst/>
          </a:prstGeom>
        </p:spPr>
        <p:txBody>
          <a:bodyPr vert="horz" lIns="91440" tIns="45720" rIns="91440" bIns="45720" rtlCol="0" anchor="b"/>
          <a:lstStyle>
            <a:lvl1pPr algn="l">
              <a:defRPr sz="1200">
                <a:latin typeface="Arial" pitchFamily="-108" charset="0"/>
              </a:defRPr>
            </a:lvl1pPr>
          </a:lstStyle>
          <a:p>
            <a:pPr>
              <a:defRPr/>
            </a:pPr>
            <a:endParaRPr lang="en-US" dirty="0"/>
          </a:p>
        </p:txBody>
      </p:sp>
      <p:sp>
        <p:nvSpPr>
          <p:cNvPr id="5" name="Slide Number Placeholder 4"/>
          <p:cNvSpPr>
            <a:spLocks noGrp="1"/>
          </p:cNvSpPr>
          <p:nvPr>
            <p:ph type="sldNum" sz="quarter" idx="3"/>
          </p:nvPr>
        </p:nvSpPr>
        <p:spPr>
          <a:xfrm>
            <a:off x="3884613" y="8911391"/>
            <a:ext cx="2971800" cy="469106"/>
          </a:xfrm>
          <a:prstGeom prst="rect">
            <a:avLst/>
          </a:prstGeom>
        </p:spPr>
        <p:txBody>
          <a:bodyPr vert="horz" lIns="91440" tIns="45720" rIns="91440" bIns="45720" rtlCol="0" anchor="b"/>
          <a:lstStyle>
            <a:lvl1pPr algn="r">
              <a:defRPr sz="1200">
                <a:latin typeface="Arial" pitchFamily="-108" charset="0"/>
              </a:defRPr>
            </a:lvl1pPr>
          </a:lstStyle>
          <a:p>
            <a:pPr>
              <a:defRPr/>
            </a:pPr>
            <a:fld id="{05A619D8-8DE3-4D68-83F9-AD839697D4FB}" type="slidenum">
              <a:rPr lang="en-US"/>
              <a:pPr>
                <a:defRPr/>
              </a:pPr>
              <a:t>‹#›</a:t>
            </a:fld>
            <a:endParaRPr lang="en-US" dirty="0"/>
          </a:p>
        </p:txBody>
      </p:sp>
    </p:spTree>
    <p:extLst>
      <p:ext uri="{BB962C8B-B14F-4D97-AF65-F5344CB8AC3E}">
        <p14:creationId xmlns:p14="http://schemas.microsoft.com/office/powerpoint/2010/main" val="26075921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9106"/>
          </a:xfrm>
          <a:prstGeom prst="rect">
            <a:avLst/>
          </a:prstGeom>
        </p:spPr>
        <p:txBody>
          <a:bodyPr vert="horz" lIns="91440" tIns="45720" rIns="91440" bIns="45720" rtlCol="0"/>
          <a:lstStyle>
            <a:lvl1pPr algn="l">
              <a:defRPr sz="1200">
                <a:latin typeface="Arial" pitchFamily="-108" charset="0"/>
              </a:defRPr>
            </a:lvl1pPr>
          </a:lstStyle>
          <a:p>
            <a:pPr>
              <a:defRPr/>
            </a:pPr>
            <a:endParaRPr lang="en-US" dirty="0"/>
          </a:p>
        </p:txBody>
      </p:sp>
      <p:sp>
        <p:nvSpPr>
          <p:cNvPr id="3" name="Date Placeholder 2"/>
          <p:cNvSpPr>
            <a:spLocks noGrp="1"/>
          </p:cNvSpPr>
          <p:nvPr>
            <p:ph type="dt" idx="1"/>
          </p:nvPr>
        </p:nvSpPr>
        <p:spPr>
          <a:xfrm>
            <a:off x="3884613" y="0"/>
            <a:ext cx="2971800" cy="469106"/>
          </a:xfrm>
          <a:prstGeom prst="rect">
            <a:avLst/>
          </a:prstGeom>
        </p:spPr>
        <p:txBody>
          <a:bodyPr vert="horz" lIns="91440" tIns="45720" rIns="91440" bIns="45720" rtlCol="0"/>
          <a:lstStyle>
            <a:lvl1pPr algn="r">
              <a:defRPr sz="1200">
                <a:latin typeface="Arial" pitchFamily="-108" charset="0"/>
              </a:defRPr>
            </a:lvl1pPr>
          </a:lstStyle>
          <a:p>
            <a:pPr>
              <a:defRPr/>
            </a:pPr>
            <a:fld id="{31C41117-4D30-49DA-8545-3F6AC0817365}" type="datetimeFigureOut">
              <a:rPr lang="en-US"/>
              <a:pPr>
                <a:defRPr/>
              </a:pPr>
              <a:t>7/10/2012</a:t>
            </a:fld>
            <a:endParaRPr lang="en-US" dirty="0"/>
          </a:p>
        </p:txBody>
      </p:sp>
      <p:sp>
        <p:nvSpPr>
          <p:cNvPr id="4" name="Slide Image Placeholder 3"/>
          <p:cNvSpPr>
            <a:spLocks noGrp="1" noRot="1" noChangeAspect="1"/>
          </p:cNvSpPr>
          <p:nvPr>
            <p:ph type="sldImg" idx="2"/>
          </p:nvPr>
        </p:nvSpPr>
        <p:spPr>
          <a:xfrm>
            <a:off x="1084263" y="703263"/>
            <a:ext cx="4689475" cy="35179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56510"/>
            <a:ext cx="5486400" cy="4221956"/>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11391"/>
            <a:ext cx="2971800" cy="469106"/>
          </a:xfrm>
          <a:prstGeom prst="rect">
            <a:avLst/>
          </a:prstGeom>
        </p:spPr>
        <p:txBody>
          <a:bodyPr vert="horz" lIns="91440" tIns="45720" rIns="91440" bIns="45720" rtlCol="0" anchor="b"/>
          <a:lstStyle>
            <a:lvl1pPr algn="l">
              <a:defRPr sz="1200">
                <a:latin typeface="Arial" pitchFamily="-108" charset="0"/>
              </a:defRPr>
            </a:lvl1pPr>
          </a:lstStyle>
          <a:p>
            <a:pPr>
              <a:defRPr/>
            </a:pPr>
            <a:endParaRPr lang="en-US" dirty="0"/>
          </a:p>
        </p:txBody>
      </p:sp>
      <p:sp>
        <p:nvSpPr>
          <p:cNvPr id="7" name="Slide Number Placeholder 6"/>
          <p:cNvSpPr>
            <a:spLocks noGrp="1"/>
          </p:cNvSpPr>
          <p:nvPr>
            <p:ph type="sldNum" sz="quarter" idx="5"/>
          </p:nvPr>
        </p:nvSpPr>
        <p:spPr>
          <a:xfrm>
            <a:off x="3884613" y="8911391"/>
            <a:ext cx="2971800" cy="469106"/>
          </a:xfrm>
          <a:prstGeom prst="rect">
            <a:avLst/>
          </a:prstGeom>
        </p:spPr>
        <p:txBody>
          <a:bodyPr vert="horz" lIns="91440" tIns="45720" rIns="91440" bIns="45720" rtlCol="0" anchor="b"/>
          <a:lstStyle>
            <a:lvl1pPr algn="r">
              <a:defRPr sz="1200">
                <a:latin typeface="Arial" pitchFamily="-108" charset="0"/>
              </a:defRPr>
            </a:lvl1pPr>
          </a:lstStyle>
          <a:p>
            <a:pPr>
              <a:defRPr/>
            </a:pPr>
            <a:fld id="{0ACED2D2-8CF6-4B17-846E-C5C395CBA248}" type="slidenum">
              <a:rPr lang="en-US"/>
              <a:pPr>
                <a:defRPr/>
              </a:pPr>
              <a:t>‹#›</a:t>
            </a:fld>
            <a:endParaRPr lang="en-US" dirty="0"/>
          </a:p>
        </p:txBody>
      </p:sp>
    </p:spTree>
    <p:extLst>
      <p:ext uri="{BB962C8B-B14F-4D97-AF65-F5344CB8AC3E}">
        <p14:creationId xmlns:p14="http://schemas.microsoft.com/office/powerpoint/2010/main" val="246080053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parcconline.org/"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visitor.r20.constantcontact.com/manage/optin?v=001l3cLBhqUqd_YxbR8iJo5AziRDp5GWas-1r7kq-6gLCb2G-6zCt9Yxw=="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FB6E900-8B4B-4389-828B-BC8E7CF06E92}" type="slidenum">
              <a:rPr lang="en-US" smtClean="0"/>
              <a:pPr eaLnBrk="1" hangingPunct="1"/>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itchFamily="34" charset="0"/>
              <a:buNone/>
            </a:pPr>
            <a:r>
              <a:rPr lang="en-US" b="0" u="none" dirty="0" smtClean="0"/>
              <a:t>Model Content</a:t>
            </a:r>
            <a:r>
              <a:rPr lang="en-US" b="0" u="none" baseline="0" dirty="0" smtClean="0"/>
              <a:t> Frameworks released in early November.  They are a living document, and we are collecting feedback from the field as they are implemented.  Updated version based on this feedback in summer 2012.</a:t>
            </a:r>
            <a:endParaRPr lang="en-US" b="0" u="none" dirty="0"/>
          </a:p>
        </p:txBody>
      </p:sp>
      <p:sp>
        <p:nvSpPr>
          <p:cNvPr id="4" name="Slide Number Placeholder 3"/>
          <p:cNvSpPr>
            <a:spLocks noGrp="1"/>
          </p:cNvSpPr>
          <p:nvPr>
            <p:ph type="sldNum" sz="quarter" idx="10"/>
          </p:nvPr>
        </p:nvSpPr>
        <p:spPr/>
        <p:txBody>
          <a:bodyPr/>
          <a:lstStyle/>
          <a:p>
            <a:fld id="{39B1C21B-5D40-4303-A0FF-A967A5E5CDAC}" type="slidenum">
              <a:rPr lang="en-US" smtClean="0"/>
              <a:pPr/>
              <a:t>20</a:t>
            </a:fld>
            <a:endParaRPr lang="en-US"/>
          </a:p>
        </p:txBody>
      </p:sp>
    </p:spTree>
    <p:extLst>
      <p:ext uri="{BB962C8B-B14F-4D97-AF65-F5344CB8AC3E}">
        <p14:creationId xmlns:p14="http://schemas.microsoft.com/office/powerpoint/2010/main" val="135554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u="none" baseline="0" dirty="0" smtClean="0"/>
          </a:p>
        </p:txBody>
      </p:sp>
      <p:sp>
        <p:nvSpPr>
          <p:cNvPr id="4" name="Slide Number Placeholder 3"/>
          <p:cNvSpPr>
            <a:spLocks noGrp="1"/>
          </p:cNvSpPr>
          <p:nvPr>
            <p:ph type="sldNum" sz="quarter" idx="10"/>
          </p:nvPr>
        </p:nvSpPr>
        <p:spPr/>
        <p:txBody>
          <a:bodyPr/>
          <a:lstStyle/>
          <a:p>
            <a:fld id="{39B1C21B-5D40-4303-A0FF-A967A5E5CDAC}" type="slidenum">
              <a:rPr lang="en-US" smtClean="0"/>
              <a:pPr/>
              <a:t>21</a:t>
            </a:fld>
            <a:endParaRPr lang="en-US"/>
          </a:p>
        </p:txBody>
      </p:sp>
    </p:spTree>
    <p:extLst>
      <p:ext uri="{BB962C8B-B14F-4D97-AF65-F5344CB8AC3E}">
        <p14:creationId xmlns:p14="http://schemas.microsoft.com/office/powerpoint/2010/main" val="135554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itchFamily="34" charset="0"/>
              <a:buChar char="•"/>
            </a:pPr>
            <a:endParaRPr lang="en-US" b="0" u="none" baseline="0" dirty="0" smtClean="0"/>
          </a:p>
        </p:txBody>
      </p:sp>
      <p:sp>
        <p:nvSpPr>
          <p:cNvPr id="4" name="Slide Number Placeholder 3"/>
          <p:cNvSpPr>
            <a:spLocks noGrp="1"/>
          </p:cNvSpPr>
          <p:nvPr>
            <p:ph type="sldNum" sz="quarter" idx="10"/>
          </p:nvPr>
        </p:nvSpPr>
        <p:spPr/>
        <p:txBody>
          <a:bodyPr/>
          <a:lstStyle/>
          <a:p>
            <a:fld id="{39B1C21B-5D40-4303-A0FF-A967A5E5CDAC}" type="slidenum">
              <a:rPr lang="en-US" smtClean="0"/>
              <a:pPr/>
              <a:t>22</a:t>
            </a:fld>
            <a:endParaRPr lang="en-US"/>
          </a:p>
        </p:txBody>
      </p:sp>
    </p:spTree>
    <p:extLst>
      <p:ext uri="{BB962C8B-B14F-4D97-AF65-F5344CB8AC3E}">
        <p14:creationId xmlns:p14="http://schemas.microsoft.com/office/powerpoint/2010/main" val="135554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lvl="2" defTabSz="465887">
              <a:defRPr/>
            </a:pPr>
            <a:r>
              <a:rPr lang="en-US" sz="1800" dirty="0"/>
              <a:t>PARCC website </a:t>
            </a:r>
            <a:r>
              <a:rPr lang="en-US" sz="1800" dirty="0" smtClean="0"/>
              <a:t>launched in May 2011: </a:t>
            </a:r>
            <a:r>
              <a:rPr lang="en-US" u="sng" dirty="0">
                <a:hlinkClick r:id="rId3"/>
              </a:rPr>
              <a:t>www.parcconline.org</a:t>
            </a:r>
            <a:endParaRPr lang="en-US" sz="1800" dirty="0"/>
          </a:p>
          <a:p>
            <a:pPr marL="0" lvl="2" defTabSz="465887">
              <a:defRPr/>
            </a:pPr>
            <a:endParaRPr lang="en-US" sz="1800" b="1" u="sng" dirty="0"/>
          </a:p>
          <a:p>
            <a:pPr lvl="0"/>
            <a:r>
              <a:rPr lang="en-US" sz="1200" kern="1200" dirty="0" smtClean="0">
                <a:solidFill>
                  <a:schemeClr val="tx1"/>
                </a:solidFill>
                <a:effectLst/>
                <a:latin typeface="+mn-lt"/>
                <a:ea typeface="+mn-ea"/>
                <a:cs typeface="+mn-cs"/>
              </a:rPr>
              <a:t>The website has five main sections:</a:t>
            </a:r>
          </a:p>
          <a:p>
            <a:pPr lvl="1"/>
            <a:r>
              <a:rPr lang="en-US" sz="1200" b="1" kern="1200" dirty="0" smtClean="0">
                <a:solidFill>
                  <a:schemeClr val="tx1"/>
                </a:solidFill>
                <a:effectLst/>
                <a:latin typeface="+mn-lt"/>
                <a:ea typeface="+mn-ea"/>
                <a:cs typeface="+mn-cs"/>
              </a:rPr>
              <a:t>About PARCC</a:t>
            </a:r>
            <a:r>
              <a:rPr lang="en-US" sz="1200" kern="1200" dirty="0" smtClean="0">
                <a:solidFill>
                  <a:schemeClr val="tx1"/>
                </a:solidFill>
                <a:effectLst/>
                <a:latin typeface="+mn-lt"/>
                <a:ea typeface="+mn-ea"/>
                <a:cs typeface="+mn-cs"/>
              </a:rPr>
              <a:t> is where you can find information on PARCC’s goals, governance structure, key stakeholders, timeline, and challenges.</a:t>
            </a:r>
          </a:p>
          <a:p>
            <a:pPr lvl="1"/>
            <a:r>
              <a:rPr lang="en-US" sz="1200" b="1" kern="1200" dirty="0" smtClean="0">
                <a:solidFill>
                  <a:schemeClr val="tx1"/>
                </a:solidFill>
                <a:effectLst/>
                <a:latin typeface="+mn-lt"/>
                <a:ea typeface="+mn-ea"/>
                <a:cs typeface="+mn-cs"/>
              </a:rPr>
              <a:t>The PARCC Assessment</a:t>
            </a:r>
            <a:r>
              <a:rPr lang="en-US" sz="1200" kern="1200" dirty="0" smtClean="0">
                <a:solidFill>
                  <a:schemeClr val="tx1"/>
                </a:solidFill>
                <a:effectLst/>
                <a:latin typeface="+mn-lt"/>
                <a:ea typeface="+mn-ea"/>
                <a:cs typeface="+mn-cs"/>
              </a:rPr>
              <a:t> is where you can find learn about PARCC’s major design and development work. It currently includes an overview of PARCC’s design elements and committees, and will later include the assessment blueprints and related materials, archived and new RFPs as they are released.</a:t>
            </a:r>
          </a:p>
          <a:p>
            <a:pPr lvl="1"/>
            <a:r>
              <a:rPr lang="en-US" sz="1200" b="1" kern="1200" dirty="0" smtClean="0">
                <a:solidFill>
                  <a:schemeClr val="tx1"/>
                </a:solidFill>
                <a:effectLst/>
                <a:latin typeface="+mn-lt"/>
                <a:ea typeface="+mn-ea"/>
                <a:cs typeface="+mn-cs"/>
              </a:rPr>
              <a:t>Implementation </a:t>
            </a:r>
            <a:r>
              <a:rPr lang="en-US" sz="1200" kern="1200" dirty="0" smtClean="0">
                <a:solidFill>
                  <a:schemeClr val="tx1"/>
                </a:solidFill>
                <a:effectLst/>
                <a:latin typeface="+mn-lt"/>
                <a:ea typeface="+mn-ea"/>
                <a:cs typeface="+mn-cs"/>
              </a:rPr>
              <a:t>highlights on the major issues states, districts and/or schools need to address for a successful implementation of the Common Core State Standards and PARCC assessments, mainly from a policy and system-level perspective.</a:t>
            </a:r>
          </a:p>
          <a:p>
            <a:pPr lvl="1"/>
            <a:r>
              <a:rPr lang="en-US" sz="1200" b="1" kern="1200" dirty="0" smtClean="0">
                <a:solidFill>
                  <a:schemeClr val="tx1"/>
                </a:solidFill>
                <a:effectLst/>
                <a:latin typeface="+mn-lt"/>
                <a:ea typeface="+mn-ea"/>
                <a:cs typeface="+mn-cs"/>
              </a:rPr>
              <a:t>In the Classroom</a:t>
            </a:r>
            <a:r>
              <a:rPr lang="en-US" sz="1200" kern="1200" dirty="0" smtClean="0">
                <a:solidFill>
                  <a:schemeClr val="tx1"/>
                </a:solidFill>
                <a:effectLst/>
                <a:latin typeface="+mn-lt"/>
                <a:ea typeface="+mn-ea"/>
                <a:cs typeface="+mn-cs"/>
              </a:rPr>
              <a:t> is dedicated to the classroom teacher and focuses on the instructional resources being developed through PARCC, as well as other instructional resources around the Common Core State Standards created by other organizations.</a:t>
            </a:r>
          </a:p>
          <a:p>
            <a:pPr lvl="1"/>
            <a:r>
              <a:rPr lang="en-US" sz="1200" b="1" kern="1200" dirty="0" smtClean="0">
                <a:solidFill>
                  <a:schemeClr val="tx1"/>
                </a:solidFill>
                <a:effectLst/>
                <a:latin typeface="+mn-lt"/>
                <a:ea typeface="+mn-ea"/>
                <a:cs typeface="+mn-cs"/>
              </a:rPr>
              <a:t>Each of the 25 PARCC States has a page</a:t>
            </a:r>
            <a:r>
              <a:rPr lang="en-US" sz="1200" kern="1200" dirty="0" smtClean="0">
                <a:solidFill>
                  <a:schemeClr val="tx1"/>
                </a:solidFill>
                <a:effectLst/>
                <a:latin typeface="+mn-lt"/>
                <a:ea typeface="+mn-ea"/>
                <a:cs typeface="+mn-cs"/>
              </a:rPr>
              <a:t> where you can find information on the K-12 and postsecondary leaders managing the PARCC work in your state, as well as information on your state’s implementation of the on Common Core.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website will also include a newsletter that will offer updates on PARCC-wide activities, as well as updates on developments within participating states. Enter your email address  at the following link to sign up for the mailing list: </a:t>
            </a:r>
            <a:r>
              <a:rPr lang="en-US" sz="1200" u="sng" kern="1200" dirty="0" smtClean="0">
                <a:solidFill>
                  <a:schemeClr val="tx1"/>
                </a:solidFill>
                <a:effectLst/>
                <a:latin typeface="+mn-lt"/>
                <a:ea typeface="+mn-ea"/>
                <a:cs typeface="+mn-cs"/>
                <a:hlinkClick r:id="rId4"/>
              </a:rPr>
              <a:t>http://visitor.r20.constantcontact.com/manage/optin?v=001l3cLBhqUqd_YxbR8iJo5AziRDp5GWas-1r7kq-6gLCb2G-6zCt9Yxw%3D%3D</a:t>
            </a:r>
            <a:endParaRPr lang="en-US" sz="1200" kern="1200" dirty="0" smtClean="0">
              <a:solidFill>
                <a:schemeClr val="tx1"/>
              </a:solidFill>
              <a:effectLst/>
              <a:latin typeface="+mn-lt"/>
              <a:ea typeface="+mn-ea"/>
              <a:cs typeface="+mn-cs"/>
            </a:endParaRPr>
          </a:p>
          <a:p>
            <a:pPr marL="0" lvl="2" defTabSz="465887">
              <a:defRPr/>
            </a:pPr>
            <a:endParaRPr lang="en-US" sz="1400" dirty="0"/>
          </a:p>
          <a:p>
            <a:pPr marL="0" lvl="2" defTabSz="465887">
              <a:defRPr/>
            </a:pPr>
            <a:endParaRPr lang="en-US" sz="1400" dirty="0"/>
          </a:p>
          <a:p>
            <a:pPr marL="0" lvl="2" defTabSz="465887">
              <a:defRPr/>
            </a:pPr>
            <a:endParaRPr lang="en-US" sz="1400" dirty="0"/>
          </a:p>
          <a:p>
            <a:endParaRPr lang="en-US" sz="1800" dirty="0"/>
          </a:p>
        </p:txBody>
      </p:sp>
      <p:sp>
        <p:nvSpPr>
          <p:cNvPr id="4" name="Slide Number Placeholder 3"/>
          <p:cNvSpPr>
            <a:spLocks noGrp="1"/>
          </p:cNvSpPr>
          <p:nvPr>
            <p:ph type="sldNum" sz="quarter" idx="10"/>
          </p:nvPr>
        </p:nvSpPr>
        <p:spPr/>
        <p:txBody>
          <a:bodyPr/>
          <a:lstStyle/>
          <a:p>
            <a:fld id="{BE6EB5E3-F6A9-194C-B0B5-11D3D3033BFF}" type="slidenum">
              <a:rPr lang="en-US" smtClean="0"/>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1ECA7E-0737-472A-9656-EE9154168593}"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9B1C21B-5D40-4303-A0FF-A967A5E5CDAC}"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4B68005-B1C4-45F0-B33D-5BD7C712FD55}" type="slidenum">
              <a:rPr lang="en-US" smtClean="0">
                <a:solidFill>
                  <a:prstClr val="black"/>
                </a:solidFill>
              </a:rPr>
              <a:pPr eaLnBrk="1" hangingPunct="1"/>
              <a:t>7</a:t>
            </a:fld>
            <a:endParaRPr lang="en-US" dirty="0"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a:lnSpc>
                <a:spcPct val="115000"/>
              </a:lnSpc>
              <a:spcBef>
                <a:spcPts val="1800"/>
              </a:spcBef>
              <a:spcAft>
                <a:spcPts val="0"/>
              </a:spcAft>
            </a:pPr>
            <a:r>
              <a:rPr lang="en-US" sz="1200" u="sng" kern="1200" dirty="0" smtClean="0">
                <a:solidFill>
                  <a:srgbClr val="000000"/>
                </a:solidFill>
                <a:effectLst/>
                <a:latin typeface="+mn-lt"/>
                <a:ea typeface="+mn-ea"/>
                <a:cs typeface="+mn-cs"/>
              </a:rPr>
              <a:t>TALKING POINTS</a:t>
            </a:r>
            <a:endParaRPr lang="en-US" sz="1100" dirty="0" smtClean="0">
              <a:effectLst/>
              <a:latin typeface="+mn-lt"/>
              <a:ea typeface="Calibri"/>
              <a:cs typeface="Times New Roman"/>
            </a:endParaRPr>
          </a:p>
          <a:p>
            <a:pPr marL="0" marR="0">
              <a:lnSpc>
                <a:spcPct val="115000"/>
              </a:lnSpc>
              <a:spcBef>
                <a:spcPts val="1800"/>
              </a:spcBef>
              <a:spcAft>
                <a:spcPts val="0"/>
              </a:spcAft>
            </a:pPr>
            <a:r>
              <a:rPr lang="en-US" sz="1200" kern="1200" dirty="0" smtClean="0">
                <a:solidFill>
                  <a:srgbClr val="000000"/>
                </a:solidFill>
                <a:effectLst/>
                <a:latin typeface="+mn-lt"/>
                <a:ea typeface="+mn-ea"/>
                <a:cs typeface="+mn-cs"/>
              </a:rPr>
              <a:t>PARCC is an alliance of 24 states, educating nearly 25 million students, that are working together to develop a common set of K-12 assessments in English and math anchored in what it takes to be ready for college and careers. PARCC is led by 18 governing board states (and D.C.) represented in Dark Blue. </a:t>
            </a:r>
            <a:endParaRPr lang="en-US" sz="1100" dirty="0" smtClean="0">
              <a:effectLst/>
              <a:latin typeface="+mn-lt"/>
              <a:ea typeface="Calibri"/>
              <a:cs typeface="Times New Roman"/>
            </a:endParaRPr>
          </a:p>
          <a:p>
            <a:pPr marL="0" marR="0">
              <a:lnSpc>
                <a:spcPct val="115000"/>
              </a:lnSpc>
              <a:spcBef>
                <a:spcPts val="1800"/>
              </a:spcBef>
              <a:spcAft>
                <a:spcPts val="0"/>
              </a:spcAft>
            </a:pPr>
            <a:r>
              <a:rPr lang="en-US" sz="1200" kern="1200" dirty="0" smtClean="0">
                <a:solidFill>
                  <a:srgbClr val="000000"/>
                </a:solidFill>
                <a:effectLst/>
                <a:latin typeface="+mn-lt"/>
                <a:ea typeface="+mn-ea"/>
                <a:cs typeface="+mn-cs"/>
              </a:rPr>
              <a:t>Achieve is the project manager for PARCC, essentially serving as the staff for the consortium and coordinating the work.   Collectively the PARCC states educate nearly 25 million students.</a:t>
            </a:r>
            <a:endParaRPr lang="en-US" sz="1100" dirty="0" smtClean="0">
              <a:effectLst/>
              <a:latin typeface="+mn-lt"/>
              <a:ea typeface="Calibri"/>
              <a:cs typeface="Times New Roman"/>
            </a:endParaRPr>
          </a:p>
          <a:p>
            <a:pPr marL="0" marR="0">
              <a:lnSpc>
                <a:spcPct val="115000"/>
              </a:lnSpc>
              <a:spcBef>
                <a:spcPts val="0"/>
              </a:spcBef>
              <a:spcAft>
                <a:spcPts val="590"/>
              </a:spcAft>
            </a:pPr>
            <a:r>
              <a:rPr lang="en-US" sz="1200" kern="1200" dirty="0" smtClean="0">
                <a:solidFill>
                  <a:srgbClr val="000000"/>
                </a:solidFill>
                <a:effectLst/>
                <a:latin typeface="+mn-lt"/>
                <a:ea typeface="+mn-ea"/>
                <a:cs typeface="+mn-cs"/>
              </a:rPr>
              <a:t>Governing States will pilot and field test the assessment system components over the next three years and administer the new assessment system during the 2014-15 school year. Governing States will use the results from the PARCC assessments in their state accountability systems</a:t>
            </a:r>
            <a:endParaRPr lang="en-US" sz="1100" dirty="0" smtClean="0">
              <a:effectLst/>
              <a:latin typeface="+mn-lt"/>
              <a:ea typeface="Calibri"/>
              <a:cs typeface="Times New Roman"/>
            </a:endParaRPr>
          </a:p>
          <a:p>
            <a:pPr marL="0" marR="0">
              <a:lnSpc>
                <a:spcPct val="115000"/>
              </a:lnSpc>
              <a:spcBef>
                <a:spcPts val="0"/>
              </a:spcBef>
              <a:spcAft>
                <a:spcPts val="590"/>
              </a:spcAft>
            </a:pPr>
            <a:r>
              <a:rPr lang="en-US" sz="1200" kern="1200" dirty="0" smtClean="0">
                <a:solidFill>
                  <a:srgbClr val="000000"/>
                </a:solidFill>
                <a:effectLst/>
                <a:latin typeface="+mn-lt"/>
                <a:ea typeface="+mn-ea"/>
                <a:cs typeface="+mn-cs"/>
              </a:rPr>
              <a:t>The chief state school officers of the Governing States serve on the PARCC Governing Board and make decisions on behalf of the Partnership on major policies and operational procedures </a:t>
            </a:r>
            <a:endParaRPr lang="en-US" sz="1100" dirty="0" smtClean="0">
              <a:effectLst/>
              <a:latin typeface="+mn-lt"/>
              <a:ea typeface="Calibri"/>
              <a:cs typeface="Times New Roman"/>
            </a:endParaRPr>
          </a:p>
          <a:p>
            <a:pPr marL="0" marR="0">
              <a:lnSpc>
                <a:spcPct val="115000"/>
              </a:lnSpc>
              <a:spcBef>
                <a:spcPts val="0"/>
              </a:spcBef>
              <a:spcAft>
                <a:spcPts val="590"/>
              </a:spcAft>
            </a:pPr>
            <a:r>
              <a:rPr lang="en-US" sz="1200" kern="1200" dirty="0" smtClean="0">
                <a:solidFill>
                  <a:srgbClr val="000000"/>
                </a:solidFill>
                <a:effectLst/>
                <a:latin typeface="+mn-lt"/>
                <a:ea typeface="+mn-ea"/>
                <a:cs typeface="+mn-cs"/>
              </a:rPr>
              <a:t>Participating States (light blue) provide staff to serve on PARCC’s design committees, working groups, and other task forces established by the Governing Board to conduct the work necessary to design and develop PARCC’s proposed assessment system. By 2014–15, any state that remains in PARCC must commit to statewide implementation and administration of the Partnership’s assessment system  Any PARCC Participating State prepared to make the commitments and take on the responsibilities of a Governing State can become one</a:t>
            </a:r>
            <a:endParaRPr lang="en-US" sz="1100" dirty="0" smtClean="0">
              <a:effectLst/>
              <a:latin typeface="+mn-lt"/>
              <a:ea typeface="Calibri"/>
              <a:cs typeface="Times New Roman"/>
            </a:endParaRPr>
          </a:p>
          <a:p>
            <a:pPr marL="0" marR="0">
              <a:lnSpc>
                <a:spcPct val="115000"/>
              </a:lnSpc>
              <a:spcBef>
                <a:spcPts val="0"/>
              </a:spcBef>
              <a:spcAft>
                <a:spcPts val="590"/>
              </a:spcAft>
            </a:pPr>
            <a:r>
              <a:rPr lang="en-US" sz="1200" u="sng" kern="1200" dirty="0" smtClean="0">
                <a:solidFill>
                  <a:srgbClr val="000000"/>
                </a:solidFill>
                <a:effectLst/>
                <a:latin typeface="+mn-lt"/>
                <a:ea typeface="+mn-ea"/>
                <a:cs typeface="+mn-cs"/>
              </a:rPr>
              <a:t>NOTES</a:t>
            </a:r>
            <a:endParaRPr lang="en-US" sz="1100" dirty="0" smtClean="0">
              <a:effectLst/>
              <a:latin typeface="+mn-lt"/>
              <a:ea typeface="Calibri"/>
              <a:cs typeface="Times New Roman"/>
            </a:endParaRPr>
          </a:p>
          <a:p>
            <a:pPr marL="342900" marR="0" lvl="0" indent="-342900">
              <a:spcBef>
                <a:spcPts val="0"/>
              </a:spcBef>
              <a:spcAft>
                <a:spcPts val="0"/>
              </a:spcAft>
              <a:buFont typeface="Arial"/>
              <a:buChar char="•"/>
              <a:tabLst>
                <a:tab pos="457200" algn="l"/>
              </a:tabLst>
            </a:pPr>
            <a:r>
              <a:rPr lang="en-US" sz="1200" b="1" kern="1200" dirty="0" smtClean="0">
                <a:solidFill>
                  <a:srgbClr val="000000"/>
                </a:solidFill>
                <a:effectLst/>
                <a:latin typeface="+mn-lt"/>
                <a:ea typeface="+mn-ea"/>
                <a:cs typeface="+mn-cs"/>
              </a:rPr>
              <a:t>Governing Board: </a:t>
            </a:r>
            <a:r>
              <a:rPr lang="en-US" sz="1200" kern="1200" dirty="0" smtClean="0">
                <a:solidFill>
                  <a:srgbClr val="000000"/>
                </a:solidFill>
                <a:effectLst/>
                <a:latin typeface="+mn-lt"/>
                <a:ea typeface="+mn-ea"/>
                <a:cs typeface="+mn-cs"/>
              </a:rPr>
              <a:t>Comprised of K-12 chiefs from Governing Board States</a:t>
            </a:r>
            <a:endParaRPr lang="en-US" dirty="0" smtClean="0">
              <a:effectLst/>
              <a:cs typeface="Times New Roman"/>
            </a:endParaRPr>
          </a:p>
          <a:p>
            <a:pPr marL="342900" marR="0" lvl="0" indent="-342900">
              <a:spcBef>
                <a:spcPts val="0"/>
              </a:spcBef>
              <a:spcAft>
                <a:spcPts val="0"/>
              </a:spcAft>
              <a:buFont typeface="Arial"/>
              <a:buChar char="•"/>
              <a:tabLst>
                <a:tab pos="457200" algn="l"/>
              </a:tabLst>
            </a:pPr>
            <a:r>
              <a:rPr lang="en-US" sz="1200" b="1" kern="1200" dirty="0" smtClean="0">
                <a:solidFill>
                  <a:srgbClr val="000000"/>
                </a:solidFill>
                <a:effectLst/>
                <a:latin typeface="+mn-lt"/>
                <a:ea typeface="+mn-ea"/>
                <a:cs typeface="+mn-cs"/>
              </a:rPr>
              <a:t>Technical Advisory Committee: </a:t>
            </a:r>
            <a:r>
              <a:rPr lang="en-US" sz="1200" kern="1200" dirty="0" smtClean="0">
                <a:solidFill>
                  <a:srgbClr val="000000"/>
                </a:solidFill>
                <a:effectLst/>
                <a:latin typeface="+mn-lt"/>
                <a:ea typeface="+mn-ea"/>
                <a:cs typeface="+mn-cs"/>
              </a:rPr>
              <a:t>Comprised of state/national assessment experts</a:t>
            </a:r>
            <a:endParaRPr lang="en-US" dirty="0" smtClean="0">
              <a:effectLst/>
              <a:cs typeface="Times New Roman"/>
            </a:endParaRPr>
          </a:p>
          <a:p>
            <a:pPr marL="342900" marR="0" lvl="0" indent="-342900">
              <a:spcBef>
                <a:spcPts val="0"/>
              </a:spcBef>
              <a:spcAft>
                <a:spcPts val="0"/>
              </a:spcAft>
              <a:buFont typeface="Arial"/>
              <a:buChar char="•"/>
              <a:tabLst>
                <a:tab pos="457200" algn="l"/>
              </a:tabLst>
            </a:pPr>
            <a:r>
              <a:rPr lang="en-US" sz="1200" b="1" kern="1200" dirty="0" smtClean="0">
                <a:solidFill>
                  <a:srgbClr val="000000"/>
                </a:solidFill>
                <a:effectLst/>
                <a:latin typeface="+mn-lt"/>
                <a:ea typeface="+mn-ea"/>
                <a:cs typeface="+mn-cs"/>
              </a:rPr>
              <a:t>Leadership Team: </a:t>
            </a:r>
            <a:r>
              <a:rPr lang="en-US" sz="1200" kern="1200" dirty="0" smtClean="0">
                <a:solidFill>
                  <a:srgbClr val="000000"/>
                </a:solidFill>
                <a:effectLst/>
                <a:latin typeface="+mn-lt"/>
                <a:ea typeface="+mn-ea"/>
                <a:cs typeface="+mn-cs"/>
              </a:rPr>
              <a:t>Comprised of delegates of K-12 chiefs from Governing Board States (e.g., Assoc. Supt for Curriculum, Assessment and/or Instruction)</a:t>
            </a:r>
            <a:endParaRPr lang="en-US" dirty="0" smtClean="0">
              <a:effectLst/>
              <a:cs typeface="Times New Roman"/>
            </a:endParaRPr>
          </a:p>
          <a:p>
            <a:pPr marL="342900" marR="0" lvl="0" indent="-342900">
              <a:spcBef>
                <a:spcPts val="0"/>
              </a:spcBef>
              <a:spcAft>
                <a:spcPts val="0"/>
              </a:spcAft>
              <a:buFont typeface="Arial"/>
              <a:buChar char="•"/>
              <a:tabLst>
                <a:tab pos="457200" algn="l"/>
              </a:tabLst>
            </a:pPr>
            <a:r>
              <a:rPr lang="en-US" sz="1200" b="1" kern="1200" dirty="0" smtClean="0">
                <a:solidFill>
                  <a:srgbClr val="000000"/>
                </a:solidFill>
                <a:effectLst/>
                <a:latin typeface="+mn-lt"/>
                <a:ea typeface="+mn-ea"/>
                <a:cs typeface="+mn-cs"/>
              </a:rPr>
              <a:t>ACCR: </a:t>
            </a:r>
            <a:r>
              <a:rPr lang="en-US" sz="1200" kern="1200" dirty="0" smtClean="0">
                <a:solidFill>
                  <a:srgbClr val="000000"/>
                </a:solidFill>
                <a:effectLst/>
                <a:latin typeface="+mn-lt"/>
                <a:ea typeface="+mn-ea"/>
                <a:cs typeface="+mn-cs"/>
              </a:rPr>
              <a:t>Comprised of national and state postsecondary leaders</a:t>
            </a:r>
            <a:endParaRPr lang="en-US" dirty="0" smtClean="0">
              <a:effectLst/>
              <a:cs typeface="Times New Roman"/>
            </a:endParaRPr>
          </a:p>
          <a:p>
            <a:pPr marL="342900" marR="0" lvl="0" indent="-342900">
              <a:spcBef>
                <a:spcPts val="0"/>
              </a:spcBef>
              <a:spcAft>
                <a:spcPts val="0"/>
              </a:spcAft>
              <a:buFont typeface="Arial"/>
              <a:buChar char="•"/>
              <a:tabLst>
                <a:tab pos="457200" algn="l"/>
              </a:tabLst>
            </a:pPr>
            <a:r>
              <a:rPr lang="en-US" sz="1200" b="1" kern="1200" dirty="0" smtClean="0">
                <a:solidFill>
                  <a:srgbClr val="000000"/>
                </a:solidFill>
                <a:effectLst/>
                <a:latin typeface="+mn-lt"/>
                <a:ea typeface="+mn-ea"/>
                <a:cs typeface="+mn-cs"/>
              </a:rPr>
              <a:t>Operational Working Groups: </a:t>
            </a:r>
            <a:r>
              <a:rPr lang="en-US" sz="1200" kern="1200" dirty="0" smtClean="0">
                <a:solidFill>
                  <a:srgbClr val="000000"/>
                </a:solidFill>
                <a:effectLst/>
                <a:latin typeface="+mn-lt"/>
                <a:ea typeface="+mn-ea"/>
                <a:cs typeface="+mn-cs"/>
              </a:rPr>
              <a:t>Comprised of national, state, and local experts and leaders in their specific areas of expertise</a:t>
            </a:r>
            <a:endParaRPr lang="en-US" dirty="0">
              <a:effectLst/>
              <a:cs typeface="Times New Roman"/>
            </a:endParaRPr>
          </a:p>
        </p:txBody>
      </p:sp>
      <p:sp>
        <p:nvSpPr>
          <p:cNvPr id="4" name="Slide Number Placeholder 3"/>
          <p:cNvSpPr>
            <a:spLocks noGrp="1"/>
          </p:cNvSpPr>
          <p:nvPr>
            <p:ph type="sldNum" sz="quarter" idx="10"/>
          </p:nvPr>
        </p:nvSpPr>
        <p:spPr/>
        <p:txBody>
          <a:bodyPr/>
          <a:lstStyle/>
          <a:p>
            <a:fld id="{48DDD233-47F8-4194-BBBC-DA81A0313A94}"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9B1C21B-5D40-4303-A0FF-A967A5E5CDAC}"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eaLnBrk="1" fontAlgn="auto" hangingPunct="1">
              <a:spcBef>
                <a:spcPts val="0"/>
              </a:spcBef>
              <a:spcAft>
                <a:spcPts val="0"/>
              </a:spcAft>
              <a:defRPr/>
            </a:pPr>
            <a:r>
              <a:rPr lang="en-US" u="sng" dirty="0" smtClean="0"/>
              <a:t>TALKING POINTS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Graphic depiction of the assessment </a:t>
            </a:r>
            <a:r>
              <a:rPr lang="en-US" u="sng" dirty="0" smtClean="0"/>
              <a:t>system</a:t>
            </a:r>
            <a:r>
              <a:rPr lang="en-US" dirty="0" smtClean="0"/>
              <a:t>.  The system includes a suite of assessments and tools that, taken together, provide a more complete picture of student mastery of standards and progress throughout the year than is currently available on state assessments.</a:t>
            </a:r>
          </a:p>
          <a:p>
            <a:pPr eaLnBrk="1" fontAlgn="auto" hangingPunct="1">
              <a:spcBef>
                <a:spcPts val="0"/>
              </a:spcBef>
              <a:spcAft>
                <a:spcPts val="0"/>
              </a:spcAft>
              <a:defRPr/>
            </a:pPr>
            <a:endParaRPr lang="en-US" dirty="0" smtClean="0"/>
          </a:p>
          <a:p>
            <a:pPr eaLnBrk="1" hangingPunct="1">
              <a:defRPr/>
            </a:pPr>
            <a:r>
              <a:rPr lang="en-US" b="1" dirty="0" smtClean="0"/>
              <a:t>Considerations Leading to 2 optional assessments: </a:t>
            </a:r>
          </a:p>
          <a:p>
            <a:pPr eaLnBrk="1" hangingPunct="1">
              <a:defRPr/>
            </a:pPr>
            <a:r>
              <a:rPr lang="en-US" dirty="0" smtClean="0"/>
              <a:t>The cost of the assessments</a:t>
            </a:r>
          </a:p>
          <a:p>
            <a:pPr eaLnBrk="1" hangingPunct="1">
              <a:defRPr/>
            </a:pPr>
            <a:r>
              <a:rPr lang="en-US" dirty="0" smtClean="0"/>
              <a:t>Flexibility on when to administer the optional assessments</a:t>
            </a:r>
          </a:p>
          <a:p>
            <a:pPr eaLnBrk="1" hangingPunct="1">
              <a:defRPr/>
            </a:pPr>
            <a:r>
              <a:rPr lang="en-US" dirty="0" smtClean="0"/>
              <a:t>The amount of testing time needed to administer the assessments</a:t>
            </a:r>
          </a:p>
          <a:p>
            <a:pPr eaLnBrk="1" hangingPunct="1">
              <a:defRPr/>
            </a:pPr>
            <a:r>
              <a:rPr lang="en-US" dirty="0" smtClean="0"/>
              <a:t>Possible disruption to school schedules caused by through-course assessment preparation and administration</a:t>
            </a:r>
          </a:p>
          <a:p>
            <a:pPr eaLnBrk="1" hangingPunct="1">
              <a:defRPr/>
            </a:pPr>
            <a:r>
              <a:rPr lang="en-US" dirty="0" smtClean="0"/>
              <a:t>Constraints the distributed design might have on the flexibility of state and local educators to sequence instruction of the CCSS and to implement their own benchmark and formative assessment initiatives</a:t>
            </a:r>
          </a:p>
          <a:p>
            <a:pPr eaLnBrk="1" hangingPunct="1">
              <a:defRPr/>
            </a:pPr>
            <a:endParaRPr lang="en-US" b="1" dirty="0" smtClean="0"/>
          </a:p>
          <a:p>
            <a:pPr eaLnBrk="1" hangingPunct="1">
              <a:defRPr/>
            </a:pPr>
            <a:endParaRPr lang="en-US" b="1" dirty="0" smtClean="0"/>
          </a:p>
          <a:p>
            <a:pPr eaLnBrk="1" hangingPunct="1">
              <a:defRPr/>
            </a:pPr>
            <a:r>
              <a:rPr lang="en-US" b="1" dirty="0" smtClean="0"/>
              <a:t>The PARCC assessment system will:</a:t>
            </a:r>
          </a:p>
          <a:p>
            <a:pPr marL="182880" indent="-182880" eaLnBrk="1" hangingPunct="1">
              <a:spcBef>
                <a:spcPts val="0"/>
              </a:spcBef>
              <a:spcAft>
                <a:spcPts val="1200"/>
              </a:spcAft>
              <a:buFont typeface="Arial" pitchFamily="34" charset="0"/>
              <a:buChar char="•"/>
              <a:defRPr/>
            </a:pPr>
            <a:r>
              <a:rPr lang="en-US" dirty="0" smtClean="0"/>
              <a:t>Reflect the sophisticated knowledge and skills found in the English and math Common Core State Standards</a:t>
            </a:r>
          </a:p>
          <a:p>
            <a:pPr marL="182880" indent="-182880" eaLnBrk="1" hangingPunct="1">
              <a:spcBef>
                <a:spcPts val="0"/>
              </a:spcBef>
              <a:spcAft>
                <a:spcPts val="1200"/>
              </a:spcAft>
              <a:buFont typeface="Arial" pitchFamily="34" charset="0"/>
              <a:buChar char="•"/>
              <a:defRPr/>
            </a:pPr>
            <a:r>
              <a:rPr lang="en-US" dirty="0" smtClean="0"/>
              <a:t>Include a mix of item types (e.g., short answer, richer multiple choice, longer open response, performance-based)</a:t>
            </a:r>
          </a:p>
          <a:p>
            <a:pPr marL="182880" indent="-182880" eaLnBrk="1" hangingPunct="1">
              <a:spcBef>
                <a:spcPts val="0"/>
              </a:spcBef>
              <a:spcAft>
                <a:spcPts val="1200"/>
              </a:spcAft>
              <a:buFont typeface="Arial" pitchFamily="34" charset="0"/>
              <a:buChar char="•"/>
              <a:defRPr/>
            </a:pPr>
            <a:r>
              <a:rPr lang="en-US" dirty="0" smtClean="0"/>
              <a:t>Make significant use of technology</a:t>
            </a:r>
          </a:p>
          <a:p>
            <a:pPr marL="182880" indent="-182880" eaLnBrk="1" hangingPunct="1">
              <a:spcBef>
                <a:spcPts val="0"/>
              </a:spcBef>
              <a:spcAft>
                <a:spcPts val="1200"/>
              </a:spcAft>
              <a:buFont typeface="Arial" pitchFamily="34" charset="0"/>
              <a:buChar char="•"/>
              <a:defRPr/>
            </a:pPr>
            <a:r>
              <a:rPr lang="en-US" dirty="0" smtClean="0"/>
              <a:t>Include testing at key points throughout the year to give teachers, parents and students better information about whether students are on track or need additional support in particular areas</a:t>
            </a:r>
          </a:p>
          <a:p>
            <a:pPr marL="182880" indent="-182880" eaLnBrk="1" hangingPunct="1">
              <a:spcBef>
                <a:spcPts val="0"/>
              </a:spcBef>
              <a:spcAft>
                <a:spcPts val="1200"/>
              </a:spcAft>
              <a:buFont typeface="Arial" pitchFamily="34" charset="0"/>
              <a:buChar char="•"/>
              <a:defRPr/>
            </a:pPr>
            <a:endParaRPr lang="en-US" dirty="0" smtClean="0"/>
          </a:p>
          <a:p>
            <a:pPr marL="182880" indent="-182880" eaLnBrk="1" hangingPunct="1">
              <a:spcBef>
                <a:spcPts val="0"/>
              </a:spcBef>
              <a:spcAft>
                <a:spcPts val="1200"/>
              </a:spcAft>
              <a:buFont typeface="Arial" pitchFamily="34" charset="0"/>
              <a:buChar char="•"/>
              <a:defRPr/>
            </a:pPr>
            <a:r>
              <a:rPr lang="en-US" dirty="0" smtClean="0"/>
              <a:t>Taken together, the PARCC assessment components comprise a comprehensive </a:t>
            </a:r>
            <a:r>
              <a:rPr lang="en-US" u="sng" dirty="0" smtClean="0"/>
              <a:t>system</a:t>
            </a:r>
            <a:r>
              <a:rPr lang="en-US" dirty="0" smtClean="0"/>
              <a:t> of assessments that will provide timely information to teachers throughout the year, and provide students with meaningful information about their progress toward college and career readiness</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E74A8B7-9D6B-45DF-AD65-6CE1068AB9AE}" type="slidenum">
              <a:rPr lang="en-US">
                <a:solidFill>
                  <a:prstClr val="black"/>
                </a:solidFill>
                <a:latin typeface="Calibri" pitchFamily="34" charset="0"/>
                <a:ea typeface="ＭＳ Ｐゴシック" pitchFamily="34" charset="-128"/>
              </a:rPr>
              <a:pPr eaLnBrk="1" hangingPunct="1"/>
              <a:t>10</a:t>
            </a:fld>
            <a:endParaRPr lang="en-US">
              <a:solidFill>
                <a:prstClr val="black"/>
              </a:solidFill>
              <a:latin typeface="Calibri"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39334-D006-4F24-A370-2BF22C877BC4}"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Confidential - Not for Distribution</a:t>
            </a:r>
            <a:endParaRPr lang="en-US"/>
          </a:p>
        </p:txBody>
      </p:sp>
    </p:spTree>
    <p:extLst>
      <p:ext uri="{BB962C8B-B14F-4D97-AF65-F5344CB8AC3E}">
        <p14:creationId xmlns:p14="http://schemas.microsoft.com/office/powerpoint/2010/main" val="2626079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all grade spans, the PBA will measure the Reading, Writing, and Research claims</a:t>
            </a:r>
            <a:r>
              <a:rPr lang="en-US" baseline="0" dirty="0" smtClean="0"/>
              <a:t> </a:t>
            </a:r>
            <a:r>
              <a:rPr lang="en-US" dirty="0" smtClean="0"/>
              <a:t>—all of which will contribute to the Master Claim</a:t>
            </a:r>
          </a:p>
          <a:p>
            <a:endParaRPr lang="en-US" dirty="0"/>
          </a:p>
        </p:txBody>
      </p:sp>
      <p:sp>
        <p:nvSpPr>
          <p:cNvPr id="4" name="Slide Number Placeholder 3"/>
          <p:cNvSpPr>
            <a:spLocks noGrp="1"/>
          </p:cNvSpPr>
          <p:nvPr>
            <p:ph type="sldNum" sz="quarter" idx="10"/>
          </p:nvPr>
        </p:nvSpPr>
        <p:spPr/>
        <p:txBody>
          <a:bodyPr/>
          <a:lstStyle/>
          <a:p>
            <a:fld id="{07239334-D006-4F24-A370-2BF22C877BC4}"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Confidential - Not for Distribution</a:t>
            </a:r>
            <a:endParaRPr lang="en-US"/>
          </a:p>
        </p:txBody>
      </p:sp>
    </p:spTree>
    <p:extLst>
      <p:ext uri="{BB962C8B-B14F-4D97-AF65-F5344CB8AC3E}">
        <p14:creationId xmlns:p14="http://schemas.microsoft.com/office/powerpoint/2010/main" val="2299767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91B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005905"/>
      </p:ext>
    </p:extLst>
  </p:cSld>
  <p:clrMapOvr>
    <a:masterClrMapping/>
  </p:clrMapOvr>
  <p:transition spd="med" advClick="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defRPr>
                <a:solidFill>
                  <a:schemeClr val="bg1">
                    <a:lumMod val="65000"/>
                  </a:schemeClr>
                </a:solidFill>
              </a:defRPr>
            </a:lvl1pPr>
          </a:lstStyle>
          <a:p>
            <a:pPr>
              <a:defRPr/>
            </a:pPr>
            <a:fld id="{C2540D0E-8CA1-41EB-B989-44E9307B78E2}" type="slidenum">
              <a:rPr lang="en-US"/>
              <a:pPr>
                <a:defRPr/>
              </a:pPr>
              <a:t>‹#›</a:t>
            </a:fld>
            <a:endParaRPr lang="en-US" dirty="0"/>
          </a:p>
        </p:txBody>
      </p:sp>
      <p:sp>
        <p:nvSpPr>
          <p:cNvPr id="3"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455781840"/>
      </p:ext>
    </p:extLst>
  </p:cSld>
  <p:clrMapOvr>
    <a:masterClrMapping/>
  </p:clrMapOvr>
  <p:transition spd="med" advClick="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 name="Group 15"/>
          <p:cNvGrpSpPr>
            <a:grpSpLocks/>
          </p:cNvGrpSpPr>
          <p:nvPr userDrawn="1"/>
        </p:nvGrpSpPr>
        <p:grpSpPr bwMode="auto">
          <a:xfrm>
            <a:off x="0" y="-3175"/>
            <a:ext cx="9144000" cy="1289050"/>
            <a:chOff x="0" y="-3175"/>
            <a:chExt cx="9144000" cy="1289050"/>
          </a:xfrm>
        </p:grpSpPr>
        <p:pic>
          <p:nvPicPr>
            <p:cNvPr id="4" name="Picture 12" descr="_0013_14.jpg"/>
            <p:cNvPicPr>
              <a:picLocks noChangeAspect="1"/>
            </p:cNvPicPr>
            <p:nvPr/>
          </p:nvPicPr>
          <p:blipFill>
            <a:blip r:embed="rId2">
              <a:extLst>
                <a:ext uri="{28A0092B-C50C-407E-A947-70E740481C1C}">
                  <a14:useLocalDpi xmlns:a14="http://schemas.microsoft.com/office/drawing/2010/main" val="0"/>
                </a:ext>
              </a:extLst>
            </a:blip>
            <a:srcRect b="4276"/>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sp>
          <p:nvSpPr>
            <p:cNvPr id="6"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grpSp>
      <p:sp>
        <p:nvSpPr>
          <p:cNvPr id="12" name="Title 1"/>
          <p:cNvSpPr>
            <a:spLocks noGrp="1"/>
          </p:cNvSpPr>
          <p:nvPr>
            <p:ph type="title"/>
          </p:nvPr>
        </p:nvSpPr>
        <p:spPr>
          <a:xfrm>
            <a:off x="0" y="-1"/>
            <a:ext cx="6096000" cy="1285875"/>
          </a:xfrm>
        </p:spPr>
        <p:txBody>
          <a:bodyPr/>
          <a:lstStyle/>
          <a:p>
            <a:r>
              <a:rPr lang="en-US" smtClean="0"/>
              <a:t>Click to edit Master title style</a:t>
            </a:r>
            <a:endParaRPr lang="en-US"/>
          </a:p>
        </p:txBody>
      </p:sp>
      <p:sp>
        <p:nvSpPr>
          <p:cNvPr id="7" name="Slide Number Placeholder 24"/>
          <p:cNvSpPr>
            <a:spLocks noGrp="1"/>
          </p:cNvSpPr>
          <p:nvPr>
            <p:ph type="sldNum" sz="quarter" idx="10"/>
          </p:nvPr>
        </p:nvSpPr>
        <p:spPr/>
        <p:txBody>
          <a:bodyPr/>
          <a:lstStyle>
            <a:lvl1pPr algn="r">
              <a:defRPr sz="1200">
                <a:solidFill>
                  <a:srgbClr val="9F9F9F"/>
                </a:solidFill>
              </a:defRPr>
            </a:lvl1pPr>
          </a:lstStyle>
          <a:p>
            <a:pPr>
              <a:defRPr/>
            </a:pPr>
            <a:fld id="{F0564E47-DF12-4CC9-A40C-7F833E8E9E67}" type="slidenum">
              <a:rPr lang="en-US"/>
              <a:pPr>
                <a:defRPr/>
              </a:pPr>
              <a:t>‹#›</a:t>
            </a:fld>
            <a:endParaRPr lang="en-US" dirty="0"/>
          </a:p>
        </p:txBody>
      </p:sp>
      <p:sp>
        <p:nvSpPr>
          <p:cNvPr id="8"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838046688"/>
      </p:ext>
    </p:extLst>
  </p:cSld>
  <p:clrMapOvr>
    <a:masterClrMapping/>
  </p:clrMapOvr>
  <p:transition spd="med" advClick="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rgbClr val="0091B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3084900"/>
      </p:ext>
    </p:extLst>
  </p:cSld>
  <p:clrMapOvr>
    <a:masterClrMapping/>
  </p:clrMapOvr>
  <p:transition spd="med" advClick="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5_Title Slide">
    <p:bg>
      <p:bgPr>
        <a:solidFill>
          <a:srgbClr val="0091B2"/>
        </a:solidFill>
        <a:effectLst/>
      </p:bgPr>
    </p:bg>
    <p:spTree>
      <p:nvGrpSpPr>
        <p:cNvPr id="1" name=""/>
        <p:cNvGrpSpPr/>
        <p:nvPr/>
      </p:nvGrpSpPr>
      <p:grpSpPr>
        <a:xfrm>
          <a:off x="0" y="0"/>
          <a:ext cx="0" cy="0"/>
          <a:chOff x="0" y="0"/>
          <a:chExt cx="0" cy="0"/>
        </a:xfrm>
      </p:grpSpPr>
    </p:spTree>
  </p:cSld>
  <p:clrMapOvr>
    <a:masterClrMapping/>
  </p:clrMapOvr>
  <p:transition spd="med" advClick="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Slide Number Placeholder 4"/>
          <p:cNvSpPr>
            <a:spLocks noGrp="1"/>
          </p:cNvSpPr>
          <p:nvPr>
            <p:ph type="sldNum" sz="quarter" idx="4"/>
          </p:nvPr>
        </p:nvSpPr>
        <p:spPr>
          <a:xfrm>
            <a:off x="2" y="6569078"/>
            <a:ext cx="609600" cy="288925"/>
          </a:xfrm>
          <a:prstGeom prst="rect">
            <a:avLst/>
          </a:prstGeom>
        </p:spPr>
        <p:txBody>
          <a:bodyPr wrap="square" lIns="89879" tIns="44940" rIns="89879" bIns="44940">
            <a:normAutofit/>
          </a:bodyPr>
          <a:lstStyle>
            <a:lvl1pPr algn="ctr">
              <a:defRPr sz="1400">
                <a:solidFill>
                  <a:sysClr val="windowText" lastClr="000000"/>
                </a:solidFill>
              </a:defRPr>
            </a:lvl1pPr>
          </a:lstStyle>
          <a:p>
            <a:fld id="{CFC53C1E-EA2A-4099-BDC8-9BCDAEB0229E}" type="slidenum">
              <a:rPr lang="en-US" smtClean="0"/>
              <a:pPr/>
              <a:t>‹#›</a:t>
            </a:fld>
            <a:endParaRPr lang="en-US" dirty="0"/>
          </a:p>
        </p:txBody>
      </p:sp>
    </p:spTree>
    <p:extLst>
      <p:ext uri="{BB962C8B-B14F-4D97-AF65-F5344CB8AC3E}">
        <p14:creationId xmlns:p14="http://schemas.microsoft.com/office/powerpoint/2010/main" val="30342297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FC53C1E-EA2A-4099-BDC8-9BCDAEB0229E}" type="slidenum">
              <a:rPr lang="en-US" smtClean="0"/>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Tree>
    <p:extLst>
      <p:ext uri="{BB962C8B-B14F-4D97-AF65-F5344CB8AC3E}">
        <p14:creationId xmlns:p14="http://schemas.microsoft.com/office/powerpoint/2010/main" val="11001086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FC53C1E-EA2A-4099-BDC8-9BCDAEB0229E}" type="slidenum">
              <a:rPr lang="en-US" smtClean="0"/>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Tree>
    <p:extLst>
      <p:ext uri="{BB962C8B-B14F-4D97-AF65-F5344CB8AC3E}">
        <p14:creationId xmlns:p14="http://schemas.microsoft.com/office/powerpoint/2010/main" val="24248291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FC53C1E-EA2A-4099-BDC8-9BCDAEB0229E}" type="slidenum">
              <a:rPr lang="en-US" smtClean="0"/>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Tree>
    <p:extLst>
      <p:ext uri="{BB962C8B-B14F-4D97-AF65-F5344CB8AC3E}">
        <p14:creationId xmlns:p14="http://schemas.microsoft.com/office/powerpoint/2010/main" val="28741073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FC53C1E-EA2A-4099-BDC8-9BCDAEB0229E}" type="slidenum">
              <a:rPr lang="en-US" smtClean="0"/>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Tree>
    <p:extLst>
      <p:ext uri="{BB962C8B-B14F-4D97-AF65-F5344CB8AC3E}">
        <p14:creationId xmlns:p14="http://schemas.microsoft.com/office/powerpoint/2010/main" val="28741073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FC53C1E-EA2A-4099-BDC8-9BCDAEB0229E}" type="slidenum">
              <a:rPr lang="en-US" smtClean="0"/>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Tree>
    <p:extLst>
      <p:ext uri="{BB962C8B-B14F-4D97-AF65-F5344CB8AC3E}">
        <p14:creationId xmlns:p14="http://schemas.microsoft.com/office/powerpoint/2010/main" val="28741073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12"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grpSp>
      <p:sp>
        <p:nvSpPr>
          <p:cNvPr id="3" name="Content Placeholder 2"/>
          <p:cNvSpPr>
            <a:spLocks noGrp="1"/>
          </p:cNvSpPr>
          <p:nvPr>
            <p:ph idx="1"/>
          </p:nvPr>
        </p:nvSpPr>
        <p:spPr/>
        <p:txBody>
          <a:bodyPr/>
          <a:lstStyle>
            <a:lvl3pPr marL="914400" indent="177800">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p:txBody>
          <a:bodyPr/>
          <a:lstStyle>
            <a:lvl1pPr algn="r">
              <a:defRPr sz="1200">
                <a:solidFill>
                  <a:schemeClr val="bg1">
                    <a:lumMod val="65000"/>
                  </a:schemeClr>
                </a:solidFill>
              </a:defRPr>
            </a:lvl1pPr>
          </a:lstStyle>
          <a:p>
            <a:pPr>
              <a:defRPr/>
            </a:pPr>
            <a:fld id="{0A6E8BB0-8690-4776-A816-6B6229085469}" type="slidenum">
              <a:rPr lang="en-US"/>
              <a:pPr>
                <a:defRPr/>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cs typeface="Arial" pitchFamily="34" charset="0"/>
              </a:defRPr>
            </a:lvl1pPr>
          </a:lstStyle>
          <a:p>
            <a:pPr>
              <a:defRPr/>
            </a:pPr>
            <a:endParaRPr lang="en-US" dirty="0"/>
          </a:p>
        </p:txBody>
      </p:sp>
    </p:spTree>
    <p:extLst>
      <p:ext uri="{BB962C8B-B14F-4D97-AF65-F5344CB8AC3E}">
        <p14:creationId xmlns:p14="http://schemas.microsoft.com/office/powerpoint/2010/main" val="881333640"/>
      </p:ext>
    </p:extLst>
  </p:cSld>
  <p:clrMapOvr>
    <a:masterClrMapping/>
  </p:clrMapOvr>
  <p:transition spd="med" advClick="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91B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613932"/>
      </p:ext>
    </p:extLst>
  </p:cSld>
  <p:clrMapOvr>
    <a:masterClrMapping/>
  </p:clrMapOvr>
  <p:transition spd="med" advClick="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9"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grpSp>
      <p:sp>
        <p:nvSpPr>
          <p:cNvPr id="3" name="Content Placeholder 2"/>
          <p:cNvSpPr>
            <a:spLocks noGrp="1"/>
          </p:cNvSpPr>
          <p:nvPr>
            <p:ph idx="1"/>
          </p:nvPr>
        </p:nvSpPr>
        <p:spPr/>
        <p:txBody>
          <a:bodyPr/>
          <a:lstStyle>
            <a:lvl3pPr marL="914400" indent="177800">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p:txBody>
          <a:bodyPr/>
          <a:lstStyle>
            <a:lvl1pPr algn="r">
              <a:defRPr sz="1200">
                <a:solidFill>
                  <a:schemeClr val="bg1">
                    <a:lumMod val="65000"/>
                  </a:schemeClr>
                </a:solidFill>
              </a:defRPr>
            </a:lvl1pPr>
          </a:lstStyle>
          <a:p>
            <a:pPr>
              <a:defRPr/>
            </a:pPr>
            <a:fld id="{178EDEF5-68B2-49AC-985B-933C76D13851}" type="slidenum">
              <a:rPr lang="en-US"/>
              <a:pPr>
                <a:defRPr/>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a:cs typeface="Arial" pitchFamily="34" charset="0"/>
              </a:defRPr>
            </a:lvl1pPr>
          </a:lstStyle>
          <a:p>
            <a:pPr>
              <a:defRPr/>
            </a:pPr>
            <a:endParaRPr lang="en-US" dirty="0"/>
          </a:p>
        </p:txBody>
      </p:sp>
    </p:spTree>
    <p:extLst>
      <p:ext uri="{BB962C8B-B14F-4D97-AF65-F5344CB8AC3E}">
        <p14:creationId xmlns:p14="http://schemas.microsoft.com/office/powerpoint/2010/main" val="1093647408"/>
      </p:ext>
    </p:extLst>
  </p:cSld>
  <p:clrMapOvr>
    <a:masterClrMapping/>
  </p:clrMapOvr>
  <p:transition spd="med" advClick="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3" name="Group 45"/>
          <p:cNvGrpSpPr>
            <a:grpSpLocks/>
          </p:cNvGrpSpPr>
          <p:nvPr userDrawn="1"/>
        </p:nvGrpSpPr>
        <p:grpSpPr bwMode="auto">
          <a:xfrm>
            <a:off x="0" y="-3175"/>
            <a:ext cx="9144000" cy="1289050"/>
            <a:chOff x="0" y="-3175"/>
            <a:chExt cx="9144000" cy="1289050"/>
          </a:xfrm>
        </p:grpSpPr>
        <p:pic>
          <p:nvPicPr>
            <p:cNvPr id="4" name="Picture 9" descr="_0011_12.jpg"/>
            <p:cNvPicPr>
              <a:picLocks noChangeAspect="1"/>
            </p:cNvPicPr>
            <p:nvPr/>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sp>
          <p:nvSpPr>
            <p:cNvPr id="6"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grpSp>
      <p:sp>
        <p:nvSpPr>
          <p:cNvPr id="12" name="Title 1"/>
          <p:cNvSpPr>
            <a:spLocks noGrp="1"/>
          </p:cNvSpPr>
          <p:nvPr>
            <p:ph type="title"/>
          </p:nvPr>
        </p:nvSpPr>
        <p:spPr>
          <a:xfrm>
            <a:off x="0" y="-1"/>
            <a:ext cx="6096000" cy="1285875"/>
          </a:xfrm>
        </p:spPr>
        <p:txBody>
          <a:bodyPr/>
          <a:lstStyle/>
          <a:p>
            <a:r>
              <a:rPr lang="en-US" dirty="0" smtClean="0"/>
              <a:t>Click to edit Master title style</a:t>
            </a:r>
            <a:endParaRPr lang="en-US" dirty="0"/>
          </a:p>
        </p:txBody>
      </p:sp>
      <p:sp>
        <p:nvSpPr>
          <p:cNvPr id="7" name="Slide Number Placeholder 2"/>
          <p:cNvSpPr>
            <a:spLocks noGrp="1"/>
          </p:cNvSpPr>
          <p:nvPr>
            <p:ph type="sldNum" sz="quarter" idx="10"/>
          </p:nvPr>
        </p:nvSpPr>
        <p:spPr/>
        <p:txBody>
          <a:bodyPr/>
          <a:lstStyle>
            <a:lvl1pPr>
              <a:defRPr>
                <a:solidFill>
                  <a:schemeClr val="bg1">
                    <a:lumMod val="65000"/>
                  </a:schemeClr>
                </a:solidFill>
              </a:defRPr>
            </a:lvl1pPr>
          </a:lstStyle>
          <a:p>
            <a:pPr>
              <a:defRPr/>
            </a:pPr>
            <a:fld id="{E07E213F-13B2-4E69-9ECA-900E30EC9C7F}" type="slidenum">
              <a:rPr lang="en-US"/>
              <a:pPr>
                <a:defRPr/>
              </a:pPr>
              <a:t>‹#›</a:t>
            </a:fld>
            <a:endParaRPr lang="en-US" dirty="0"/>
          </a:p>
        </p:txBody>
      </p:sp>
      <p:sp>
        <p:nvSpPr>
          <p:cNvPr id="8" name="Footer Placeholder 71"/>
          <p:cNvSpPr>
            <a:spLocks noGrp="1"/>
          </p:cNvSpPr>
          <p:nvPr userDrawn="1">
            <p:ph type="ftr" sz="quarter" idx="11"/>
          </p:nvPr>
        </p:nvSpPr>
        <p:spPr>
          <a:xfrm>
            <a:off x="0" y="6324600"/>
            <a:ext cx="7239000" cy="533400"/>
          </a:xfrm>
        </p:spPr>
        <p:txBody>
          <a:bodyPr/>
          <a:lstStyle>
            <a:lvl1pPr>
              <a:defRPr>
                <a:cs typeface="Arial" pitchFamily="34" charset="0"/>
              </a:defRPr>
            </a:lvl1pPr>
          </a:lstStyle>
          <a:p>
            <a:pPr>
              <a:defRPr/>
            </a:pPr>
            <a:endParaRPr lang="en-US" dirty="0"/>
          </a:p>
        </p:txBody>
      </p:sp>
    </p:spTree>
    <p:extLst>
      <p:ext uri="{BB962C8B-B14F-4D97-AF65-F5344CB8AC3E}">
        <p14:creationId xmlns:p14="http://schemas.microsoft.com/office/powerpoint/2010/main" val="1970741649"/>
      </p:ext>
    </p:extLst>
  </p:cSld>
  <p:clrMapOvr>
    <a:masterClrMapping/>
  </p:clrMapOvr>
  <p:transition spd="med" advClick="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 name="Group 19"/>
          <p:cNvGrpSpPr>
            <a:grpSpLocks/>
          </p:cNvGrpSpPr>
          <p:nvPr userDrawn="1"/>
        </p:nvGrpSpPr>
        <p:grpSpPr bwMode="auto">
          <a:xfrm>
            <a:off x="0" y="0"/>
            <a:ext cx="9144000" cy="1289050"/>
            <a:chOff x="0" y="-3175"/>
            <a:chExt cx="9144000" cy="1289050"/>
          </a:xfrm>
        </p:grpSpPr>
        <p:sp>
          <p:nvSpPr>
            <p:cNvPr id="4" name="Freeform 3"/>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pic>
          <p:nvPicPr>
            <p:cNvPr id="5" name="Picture 11" descr="_0014_15.jpg"/>
            <p:cNvPicPr>
              <a:picLocks noChangeAspect="1"/>
            </p:cNvPicPr>
            <p:nvPr/>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grpSp>
      <p:sp>
        <p:nvSpPr>
          <p:cNvPr id="2" name="Title 1"/>
          <p:cNvSpPr>
            <a:spLocks noGrp="1"/>
          </p:cNvSpPr>
          <p:nvPr>
            <p:ph type="title"/>
          </p:nvPr>
        </p:nvSpPr>
        <p:spPr>
          <a:xfrm>
            <a:off x="0" y="0"/>
            <a:ext cx="6096000" cy="1285875"/>
          </a:xfrm>
        </p:spPr>
        <p:txBody>
          <a:bodyPr/>
          <a:lstStyle/>
          <a:p>
            <a:r>
              <a:rPr lang="en-US" dirty="0" smtClean="0"/>
              <a:t>Click to edit Master title style</a:t>
            </a:r>
            <a:endParaRPr lang="en-US" dirty="0"/>
          </a:p>
        </p:txBody>
      </p:sp>
      <p:sp>
        <p:nvSpPr>
          <p:cNvPr id="7" name="Slide Number Placeholder 2"/>
          <p:cNvSpPr>
            <a:spLocks noGrp="1"/>
          </p:cNvSpPr>
          <p:nvPr>
            <p:ph type="sldNum" sz="quarter" idx="10"/>
          </p:nvPr>
        </p:nvSpPr>
        <p:spPr/>
        <p:txBody>
          <a:bodyPr/>
          <a:lstStyle>
            <a:lvl1pPr>
              <a:defRPr>
                <a:solidFill>
                  <a:schemeClr val="bg1">
                    <a:lumMod val="65000"/>
                  </a:schemeClr>
                </a:solidFill>
              </a:defRPr>
            </a:lvl1pPr>
          </a:lstStyle>
          <a:p>
            <a:pPr>
              <a:defRPr/>
            </a:pPr>
            <a:fld id="{BF56B704-CFD2-4714-B78D-9457CECB188D}" type="slidenum">
              <a:rPr lang="en-US"/>
              <a:pPr>
                <a:defRPr/>
              </a:pPr>
              <a:t>‹#›</a:t>
            </a:fld>
            <a:endParaRPr lang="en-US" dirty="0"/>
          </a:p>
        </p:txBody>
      </p:sp>
      <p:sp>
        <p:nvSpPr>
          <p:cNvPr id="8"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3239932183"/>
      </p:ext>
    </p:extLst>
  </p:cSld>
  <p:clrMapOvr>
    <a:masterClrMapping/>
  </p:clrMapOvr>
  <p:transition spd="med" advClick="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4" name="Group 37"/>
          <p:cNvGrpSpPr>
            <a:grpSpLocks/>
          </p:cNvGrpSpPr>
          <p:nvPr userDrawn="1"/>
        </p:nvGrpSpPr>
        <p:grpSpPr bwMode="auto">
          <a:xfrm>
            <a:off x="0" y="0"/>
            <a:ext cx="9144000" cy="1289050"/>
            <a:chOff x="0" y="-3175"/>
            <a:chExt cx="9144000" cy="1289050"/>
          </a:xfrm>
        </p:grpSpPr>
        <p:pic>
          <p:nvPicPr>
            <p:cNvPr id="5" name="Picture 9" descr="_0009_10.jpg"/>
            <p:cNvPicPr>
              <a:picLocks noChangeAspect="1"/>
            </p:cNvPicPr>
            <p:nvPr/>
          </p:nvPicPr>
          <p:blipFill>
            <a:blip r:embed="rId2">
              <a:extLst>
                <a:ext uri="{28A0092B-C50C-407E-A947-70E740481C1C}">
                  <a14:useLocalDpi xmlns:a14="http://schemas.microsoft.com/office/drawing/2010/main" val="0"/>
                </a:ext>
              </a:extLst>
            </a:blip>
            <a:srcRect b="4274"/>
            <a:stretch>
              <a:fillRect/>
            </a:stretch>
          </p:blipFill>
          <p:spPr bwMode="auto">
            <a:xfrm>
              <a:off x="0" y="-3175"/>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sp>
          <p:nvSpPr>
            <p:cNvPr id="7"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2"/>
          <p:cNvSpPr>
            <a:spLocks noGrp="1"/>
          </p:cNvSpPr>
          <p:nvPr>
            <p:ph idx="1"/>
          </p:nvPr>
        </p:nvSpPr>
        <p:spPr>
          <a:xfrm>
            <a:off x="457200" y="1600200"/>
            <a:ext cx="8229600" cy="4506913"/>
          </a:xfrm>
        </p:spPr>
        <p:txBody>
          <a:bodyPr/>
          <a:lstStyle>
            <a:lvl3pPr marL="914400" indent="177800">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8" name="Slide Number Placeholder 2"/>
          <p:cNvSpPr>
            <a:spLocks noGrp="1"/>
          </p:cNvSpPr>
          <p:nvPr>
            <p:ph type="sldNum" sz="quarter" idx="10"/>
          </p:nvPr>
        </p:nvSpPr>
        <p:spPr/>
        <p:txBody>
          <a:bodyPr/>
          <a:lstStyle>
            <a:lvl1pPr>
              <a:defRPr>
                <a:solidFill>
                  <a:schemeClr val="bg1">
                    <a:lumMod val="65000"/>
                  </a:schemeClr>
                </a:solidFill>
              </a:defRPr>
            </a:lvl1pPr>
          </a:lstStyle>
          <a:p>
            <a:pPr>
              <a:defRPr/>
            </a:pPr>
            <a:fld id="{0E8B97A1-539B-4CBB-B254-A82901CCB5D6}" type="slidenum">
              <a:rPr lang="en-US"/>
              <a:pPr>
                <a:defRPr/>
              </a:pPr>
              <a:t>‹#›</a:t>
            </a:fld>
            <a:endParaRPr lang="en-US" dirty="0"/>
          </a:p>
        </p:txBody>
      </p:sp>
      <p:sp>
        <p:nvSpPr>
          <p:cNvPr id="10"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417262116"/>
      </p:ext>
    </p:extLst>
  </p:cSld>
  <p:clrMapOvr>
    <a:masterClrMapping/>
  </p:clrMapOvr>
  <p:transition spd="med" advClick="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4" name="Group 14"/>
          <p:cNvGrpSpPr>
            <a:grpSpLocks/>
          </p:cNvGrpSpPr>
          <p:nvPr userDrawn="1"/>
        </p:nvGrpSpPr>
        <p:grpSpPr bwMode="auto">
          <a:xfrm>
            <a:off x="0" y="-3175"/>
            <a:ext cx="9144000" cy="1289050"/>
            <a:chOff x="0" y="-3175"/>
            <a:chExt cx="9144000" cy="1289050"/>
          </a:xfrm>
        </p:grpSpPr>
        <p:pic>
          <p:nvPicPr>
            <p:cNvPr id="5" name="Picture 9" descr="_0012_13.jpg"/>
            <p:cNvPicPr>
              <a:picLocks noChangeAspect="1"/>
            </p:cNvPicPr>
            <p:nvPr/>
          </p:nvPicPr>
          <p:blipFill>
            <a:blip r:embed="rId2">
              <a:extLst>
                <a:ext uri="{28A0092B-C50C-407E-A947-70E740481C1C}">
                  <a14:useLocalDpi xmlns:a14="http://schemas.microsoft.com/office/drawing/2010/main" val="0"/>
                </a:ext>
              </a:extLst>
            </a:blip>
            <a:srcRect b="4276"/>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sp>
          <p:nvSpPr>
            <p:cNvPr id="7"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gr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0" name="Content Placeholder 2"/>
          <p:cNvSpPr>
            <a:spLocks noGrp="1"/>
          </p:cNvSpPr>
          <p:nvPr>
            <p:ph idx="1"/>
          </p:nvPr>
        </p:nvSpPr>
        <p:spPr>
          <a:xfrm>
            <a:off x="457200" y="1600200"/>
            <a:ext cx="8229600" cy="4506913"/>
          </a:xfrm>
        </p:spPr>
        <p:txBody>
          <a:bodyPr/>
          <a:lstStyle>
            <a:lvl3pPr marL="914400" indent="177800">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8" name="Slide Number Placeholder 2"/>
          <p:cNvSpPr>
            <a:spLocks noGrp="1"/>
          </p:cNvSpPr>
          <p:nvPr>
            <p:ph type="sldNum" sz="quarter" idx="10"/>
          </p:nvPr>
        </p:nvSpPr>
        <p:spPr/>
        <p:txBody>
          <a:bodyPr/>
          <a:lstStyle>
            <a:lvl1pPr>
              <a:defRPr>
                <a:solidFill>
                  <a:schemeClr val="bg1">
                    <a:lumMod val="65000"/>
                  </a:schemeClr>
                </a:solidFill>
              </a:defRPr>
            </a:lvl1pPr>
          </a:lstStyle>
          <a:p>
            <a:pPr>
              <a:defRPr/>
            </a:pPr>
            <a:fld id="{D3EAC29D-07A0-4899-9955-930D823845EC}" type="slidenum">
              <a:rPr lang="en-US"/>
              <a:pPr>
                <a:defRPr/>
              </a:pPr>
              <a:t>‹#›</a:t>
            </a:fld>
            <a:endParaRPr lang="en-US" dirty="0"/>
          </a:p>
        </p:txBody>
      </p:sp>
      <p:sp>
        <p:nvSpPr>
          <p:cNvPr id="9" name="Footer Placeholder 71"/>
          <p:cNvSpPr>
            <a:spLocks noGrp="1"/>
          </p:cNvSpPr>
          <p:nvPr userDrawn="1">
            <p:ph type="ftr" sz="quarter" idx="11"/>
          </p:nvPr>
        </p:nvSpPr>
        <p:spPr>
          <a:xfrm>
            <a:off x="0" y="6324600"/>
            <a:ext cx="7239000" cy="533400"/>
          </a:xfrm>
        </p:spPr>
        <p:txBody>
          <a:bodyPr/>
          <a:lstStyle>
            <a:lvl1pPr>
              <a:defRPr>
                <a:cs typeface="Arial" pitchFamily="34" charset="0"/>
              </a:defRPr>
            </a:lvl1pPr>
          </a:lstStyle>
          <a:p>
            <a:pPr>
              <a:defRPr/>
            </a:pPr>
            <a:endParaRPr lang="en-US" dirty="0"/>
          </a:p>
        </p:txBody>
      </p:sp>
    </p:spTree>
    <p:extLst>
      <p:ext uri="{BB962C8B-B14F-4D97-AF65-F5344CB8AC3E}">
        <p14:creationId xmlns:p14="http://schemas.microsoft.com/office/powerpoint/2010/main" val="4151407133"/>
      </p:ext>
    </p:extLst>
  </p:cSld>
  <p:clrMapOvr>
    <a:masterClrMapping/>
  </p:clrMapOvr>
  <p:transition spd="med" advClick="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chieve_M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Rectangle 3"/>
          <p:cNvSpPr>
            <a:spLocks noGrp="1" noChangeArrowheads="1"/>
          </p:cNvSpPr>
          <p:nvPr>
            <p:ph idx="1"/>
          </p:nvPr>
        </p:nvSpPr>
        <p:spPr bwMode="auto">
          <a:xfrm>
            <a:off x="457200" y="1600200"/>
            <a:ext cx="8229600" cy="4506913"/>
          </a:xfrm>
          <a:prstGeom prst="rect">
            <a:avLst/>
          </a:prstGeom>
          <a:noFill/>
          <a:ln w="9525">
            <a:noFill/>
            <a:miter lim="800000"/>
            <a:headEnd/>
            <a:tailEnd/>
          </a:ln>
        </p:spPr>
        <p:txBody>
          <a:bodyPr/>
          <a:lstStyle/>
          <a:p>
            <a:pPr lvl="0"/>
            <a:r>
              <a:rPr lang="en-US" dirty="0"/>
              <a:t>Click to edit </a:t>
            </a:r>
            <a:r>
              <a:rPr lang="en-US" dirty="0" smtClean="0"/>
              <a:t>Master text </a:t>
            </a:r>
            <a:r>
              <a:rPr lang="en-US" dirty="0"/>
              <a:t>styles</a:t>
            </a:r>
          </a:p>
          <a:p>
            <a:pPr lvl="1"/>
            <a:r>
              <a:rPr lang="en-US" dirty="0"/>
              <a:t>Second level</a:t>
            </a:r>
          </a:p>
          <a:p>
            <a:pPr lvl="2"/>
            <a:r>
              <a:rPr lang="en-US" dirty="0"/>
              <a:t>Third level</a:t>
            </a:r>
          </a:p>
          <a:p>
            <a:pPr lvl="2"/>
            <a:endParaRPr lang="en-US" dirty="0"/>
          </a:p>
        </p:txBody>
      </p:sp>
      <p:sp>
        <p:nvSpPr>
          <p:cNvPr id="4" name="Slide Number Placeholder 24"/>
          <p:cNvSpPr>
            <a:spLocks noGrp="1"/>
          </p:cNvSpPr>
          <p:nvPr>
            <p:ph type="sldNum" sz="quarter" idx="10"/>
          </p:nvPr>
        </p:nvSpPr>
        <p:spPr/>
        <p:txBody>
          <a:bodyPr/>
          <a:lstStyle>
            <a:lvl1pPr algn="r">
              <a:defRPr sz="1200">
                <a:solidFill>
                  <a:schemeClr val="bg1">
                    <a:lumMod val="65000"/>
                  </a:schemeClr>
                </a:solidFill>
              </a:defRPr>
            </a:lvl1pPr>
          </a:lstStyle>
          <a:p>
            <a:pPr>
              <a:defRPr/>
            </a:pPr>
            <a:fld id="{6770E5E1-177A-425F-AE14-D9695BE20DD9}" type="slidenum">
              <a:rPr lang="en-US"/>
              <a:pPr>
                <a:defRPr/>
              </a:pPr>
              <a:t>‹#›</a:t>
            </a:fld>
            <a:endParaRPr lang="en-US" dirty="0"/>
          </a:p>
        </p:txBody>
      </p:sp>
      <p:sp>
        <p:nvSpPr>
          <p:cNvPr id="5" name="Footer Placeholder 71"/>
          <p:cNvSpPr>
            <a:spLocks noGrp="1"/>
          </p:cNvSpPr>
          <p:nvPr userDrawn="1">
            <p:ph type="ftr" sz="quarter" idx="11"/>
          </p:nvPr>
        </p:nvSpPr>
        <p:spPr>
          <a:xfrm>
            <a:off x="0" y="6324600"/>
            <a:ext cx="7239000" cy="533400"/>
          </a:xfrm>
        </p:spPr>
        <p:txBody>
          <a:bodyPr/>
          <a:lstStyle>
            <a:lvl1pPr>
              <a:defRPr>
                <a:cs typeface="Arial" pitchFamily="34" charset="0"/>
              </a:defRPr>
            </a:lvl1pPr>
          </a:lstStyle>
          <a:p>
            <a:pPr>
              <a:defRPr/>
            </a:pPr>
            <a:endParaRPr lang="en-US" dirty="0"/>
          </a:p>
        </p:txBody>
      </p:sp>
    </p:spTree>
    <p:extLst>
      <p:ext uri="{BB962C8B-B14F-4D97-AF65-F5344CB8AC3E}">
        <p14:creationId xmlns:p14="http://schemas.microsoft.com/office/powerpoint/2010/main" val="2304626346"/>
      </p:ext>
    </p:extLst>
  </p:cSld>
  <p:clrMapOvr>
    <a:masterClrMapping/>
  </p:clrMapOvr>
  <p:transition spd="med" advClick="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chieve_MAP">
    <p:spTree>
      <p:nvGrpSpPr>
        <p:cNvPr id="1" name=""/>
        <p:cNvGrpSpPr/>
        <p:nvPr/>
      </p:nvGrpSpPr>
      <p:grpSpPr>
        <a:xfrm>
          <a:off x="0" y="0"/>
          <a:ext cx="0" cy="0"/>
          <a:chOff x="0" y="0"/>
          <a:chExt cx="0" cy="0"/>
        </a:xfrm>
      </p:grpSpPr>
      <p:sp>
        <p:nvSpPr>
          <p:cNvPr id="8" name="Rectangle 3"/>
          <p:cNvSpPr>
            <a:spLocks noGrp="1" noChangeArrowheads="1"/>
          </p:cNvSpPr>
          <p:nvPr>
            <p:ph idx="1"/>
          </p:nvPr>
        </p:nvSpPr>
        <p:spPr bwMode="auto">
          <a:xfrm>
            <a:off x="457200" y="1600200"/>
            <a:ext cx="8229600" cy="4506913"/>
          </a:xfrm>
          <a:prstGeom prst="rect">
            <a:avLst/>
          </a:prstGeom>
          <a:noFill/>
          <a:ln w="9525">
            <a:noFill/>
            <a:miter lim="800000"/>
            <a:headEnd/>
            <a:tailEnd/>
          </a:ln>
        </p:spPr>
        <p:txBody>
          <a:bodyPr/>
          <a:lstStyle/>
          <a:p>
            <a:pPr lvl="0"/>
            <a:r>
              <a:rPr lang="en-US" dirty="0"/>
              <a:t>Click to edit </a:t>
            </a:r>
            <a:r>
              <a:rPr lang="en-US" dirty="0" smtClean="0"/>
              <a:t>Master text </a:t>
            </a:r>
            <a:r>
              <a:rPr lang="en-US" dirty="0"/>
              <a:t>styles</a:t>
            </a:r>
          </a:p>
          <a:p>
            <a:pPr lvl="1"/>
            <a:r>
              <a:rPr lang="en-US" dirty="0"/>
              <a:t>Second level</a:t>
            </a:r>
          </a:p>
          <a:p>
            <a:pPr lvl="2"/>
            <a:r>
              <a:rPr lang="en-US" dirty="0"/>
              <a:t>Third level</a:t>
            </a:r>
          </a:p>
          <a:p>
            <a:pPr lvl="2"/>
            <a:endParaRPr lang="en-US" dirty="0"/>
          </a:p>
        </p:txBody>
      </p:sp>
      <p:sp>
        <p:nvSpPr>
          <p:cNvPr id="3" name="Slide Number Placeholder 24"/>
          <p:cNvSpPr>
            <a:spLocks noGrp="1"/>
          </p:cNvSpPr>
          <p:nvPr>
            <p:ph type="sldNum" sz="quarter" idx="10"/>
          </p:nvPr>
        </p:nvSpPr>
        <p:spPr/>
        <p:txBody>
          <a:bodyPr/>
          <a:lstStyle>
            <a:lvl1pPr algn="r">
              <a:defRPr sz="1200">
                <a:solidFill>
                  <a:schemeClr val="bg1">
                    <a:lumMod val="65000"/>
                  </a:schemeClr>
                </a:solidFill>
              </a:defRPr>
            </a:lvl1pPr>
          </a:lstStyle>
          <a:p>
            <a:pPr>
              <a:defRPr/>
            </a:pPr>
            <a:fld id="{D2C51D31-6E04-467B-866F-223C7BCB41AE}" type="slidenum">
              <a:rPr lang="en-US"/>
              <a:pPr>
                <a:defRPr/>
              </a:pPr>
              <a:t>‹#›</a:t>
            </a:fld>
            <a:endParaRPr lang="en-US" dirty="0"/>
          </a:p>
        </p:txBody>
      </p:sp>
      <p:sp>
        <p:nvSpPr>
          <p:cNvPr id="4" name="Footer Placeholder 71"/>
          <p:cNvSpPr>
            <a:spLocks noGrp="1"/>
          </p:cNvSpPr>
          <p:nvPr userDrawn="1">
            <p:ph type="ftr" sz="quarter" idx="11"/>
          </p:nvPr>
        </p:nvSpPr>
        <p:spPr>
          <a:xfrm>
            <a:off x="0" y="6324600"/>
            <a:ext cx="7239000" cy="533400"/>
          </a:xfrm>
        </p:spPr>
        <p:txBody>
          <a:bodyPr/>
          <a:lstStyle>
            <a:lvl1pPr>
              <a:defRPr>
                <a:cs typeface="Arial" pitchFamily="34" charset="0"/>
              </a:defRPr>
            </a:lvl1pPr>
          </a:lstStyle>
          <a:p>
            <a:pPr>
              <a:defRPr/>
            </a:pPr>
            <a:endParaRPr lang="en-US" dirty="0"/>
          </a:p>
        </p:txBody>
      </p:sp>
    </p:spTree>
    <p:extLst>
      <p:ext uri="{BB962C8B-B14F-4D97-AF65-F5344CB8AC3E}">
        <p14:creationId xmlns:p14="http://schemas.microsoft.com/office/powerpoint/2010/main" val="2854223510"/>
      </p:ext>
    </p:extLst>
  </p:cSld>
  <p:clrMapOvr>
    <a:masterClrMapping/>
  </p:clrMapOvr>
  <p:transition spd="med" advClick="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4"/>
          <p:cNvSpPr>
            <a:spLocks noGrp="1"/>
          </p:cNvSpPr>
          <p:nvPr>
            <p:ph type="sldNum" sz="quarter" idx="10"/>
          </p:nvPr>
        </p:nvSpPr>
        <p:spPr/>
        <p:txBody>
          <a:bodyPr/>
          <a:lstStyle>
            <a:lvl1pPr>
              <a:defRPr/>
            </a:lvl1pPr>
          </a:lstStyle>
          <a:p>
            <a:pPr>
              <a:defRPr/>
            </a:pPr>
            <a:fld id="{9A69D63B-58F7-47C9-9005-6AAD23F6CCF6}" type="slidenum">
              <a:rPr lang="en-US"/>
              <a:pPr>
                <a:defRPr/>
              </a:pPr>
              <a:t>‹#›</a:t>
            </a:fld>
            <a:endParaRPr lang="en-US" dirty="0"/>
          </a:p>
        </p:txBody>
      </p:sp>
      <p:sp>
        <p:nvSpPr>
          <p:cNvPr id="4" name="Footer Placeholder 30"/>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101615423"/>
      </p:ext>
    </p:extLst>
  </p:cSld>
  <p:clrMapOvr>
    <a:masterClrMapping/>
  </p:clrMapOvr>
  <p:transition spd="med" advClick="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2" name="Group 31"/>
          <p:cNvGrpSpPr>
            <a:grpSpLocks/>
          </p:cNvGrpSpPr>
          <p:nvPr userDrawn="1"/>
        </p:nvGrpSpPr>
        <p:grpSpPr bwMode="auto">
          <a:xfrm>
            <a:off x="0" y="0"/>
            <a:ext cx="9144000" cy="1289050"/>
            <a:chOff x="0" y="-3175"/>
            <a:chExt cx="9144000" cy="1289050"/>
          </a:xfrm>
        </p:grpSpPr>
        <p:pic>
          <p:nvPicPr>
            <p:cNvPr id="3" name="Picture 9" descr="_0015_16.jpg"/>
            <p:cNvPicPr>
              <a:picLocks noChangeAspect="1"/>
            </p:cNvPicPr>
            <p:nvPr/>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21"/>
            <p:cNvSpPr>
              <a:spLocks/>
            </p:cNvSpPr>
            <p:nvPr/>
          </p:nvSpPr>
          <p:spPr bwMode="auto">
            <a:xfrm>
              <a:off x="1371600" y="-3175"/>
              <a:ext cx="7256463"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sp>
          <p:nvSpPr>
            <p:cNvPr id="5"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grpSp>
      <p:sp>
        <p:nvSpPr>
          <p:cNvPr id="6" name="Slide Number Placeholder 2"/>
          <p:cNvSpPr>
            <a:spLocks noGrp="1"/>
          </p:cNvSpPr>
          <p:nvPr>
            <p:ph type="sldNum" sz="quarter" idx="10"/>
          </p:nvPr>
        </p:nvSpPr>
        <p:spPr/>
        <p:txBody>
          <a:bodyPr/>
          <a:lstStyle>
            <a:lvl1pPr>
              <a:defRPr>
                <a:solidFill>
                  <a:schemeClr val="bg1">
                    <a:lumMod val="65000"/>
                  </a:schemeClr>
                </a:solidFill>
              </a:defRPr>
            </a:lvl1pPr>
          </a:lstStyle>
          <a:p>
            <a:pPr>
              <a:defRPr/>
            </a:pPr>
            <a:fld id="{9117DA6E-F145-46E7-B2BE-26A1D151E023}" type="slidenum">
              <a:rPr lang="en-US"/>
              <a:pPr>
                <a:defRPr/>
              </a:pPr>
              <a:t>‹#›</a:t>
            </a:fld>
            <a:endParaRPr lang="en-US" dirty="0"/>
          </a:p>
        </p:txBody>
      </p:sp>
      <p:sp>
        <p:nvSpPr>
          <p:cNvPr id="7"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1838124527"/>
      </p:ext>
    </p:extLst>
  </p:cSld>
  <p:clrMapOvr>
    <a:masterClrMapping/>
  </p:clrMapOvr>
  <p:transition spd="med" advClick="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3" name="Group 45"/>
          <p:cNvGrpSpPr>
            <a:grpSpLocks/>
          </p:cNvGrpSpPr>
          <p:nvPr userDrawn="1"/>
        </p:nvGrpSpPr>
        <p:grpSpPr bwMode="auto">
          <a:xfrm>
            <a:off x="0" y="-3175"/>
            <a:ext cx="9144000" cy="1289050"/>
            <a:chOff x="0" y="-3175"/>
            <a:chExt cx="9144000" cy="1289050"/>
          </a:xfrm>
        </p:grpSpPr>
        <p:pic>
          <p:nvPicPr>
            <p:cNvPr id="4" name="Picture 12" descr="_0011_12.jpg"/>
            <p:cNvPicPr>
              <a:picLocks noChangeAspect="1"/>
            </p:cNvPicPr>
            <p:nvPr/>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sp>
          <p:nvSpPr>
            <p:cNvPr id="6"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grpSp>
      <p:sp>
        <p:nvSpPr>
          <p:cNvPr id="12" name="Title 1"/>
          <p:cNvSpPr>
            <a:spLocks noGrp="1"/>
          </p:cNvSpPr>
          <p:nvPr>
            <p:ph type="title"/>
          </p:nvPr>
        </p:nvSpPr>
        <p:spPr>
          <a:xfrm>
            <a:off x="0" y="-1"/>
            <a:ext cx="6096000" cy="1285875"/>
          </a:xfrm>
        </p:spPr>
        <p:txBody>
          <a:bodyPr/>
          <a:lstStyle/>
          <a:p>
            <a:r>
              <a:rPr lang="en-US" dirty="0" smtClean="0"/>
              <a:t>Click to edit Master title style</a:t>
            </a:r>
            <a:endParaRPr lang="en-US" dirty="0"/>
          </a:p>
        </p:txBody>
      </p:sp>
      <p:sp>
        <p:nvSpPr>
          <p:cNvPr id="7" name="Slide Number Placeholder 2"/>
          <p:cNvSpPr>
            <a:spLocks noGrp="1"/>
          </p:cNvSpPr>
          <p:nvPr>
            <p:ph type="sldNum" sz="quarter" idx="10"/>
          </p:nvPr>
        </p:nvSpPr>
        <p:spPr/>
        <p:txBody>
          <a:bodyPr/>
          <a:lstStyle>
            <a:lvl1pPr>
              <a:defRPr>
                <a:solidFill>
                  <a:schemeClr val="bg1">
                    <a:lumMod val="65000"/>
                  </a:schemeClr>
                </a:solidFill>
              </a:defRPr>
            </a:lvl1pPr>
          </a:lstStyle>
          <a:p>
            <a:pPr>
              <a:defRPr/>
            </a:pPr>
            <a:fld id="{61475925-155D-496E-A020-B38FF0218D24}" type="slidenum">
              <a:rPr lang="en-US"/>
              <a:pPr>
                <a:defRPr/>
              </a:pPr>
              <a:t>‹#›</a:t>
            </a:fld>
            <a:endParaRPr lang="en-US" dirty="0"/>
          </a:p>
        </p:txBody>
      </p:sp>
      <p:sp>
        <p:nvSpPr>
          <p:cNvPr id="8" name="Footer Placeholder 71"/>
          <p:cNvSpPr>
            <a:spLocks noGrp="1"/>
          </p:cNvSpPr>
          <p:nvPr userDrawn="1">
            <p:ph type="ftr" sz="quarter" idx="11"/>
          </p:nvPr>
        </p:nvSpPr>
        <p:spPr>
          <a:xfrm>
            <a:off x="0" y="6324600"/>
            <a:ext cx="7239000" cy="533400"/>
          </a:xfrm>
        </p:spPr>
        <p:txBody>
          <a:bodyPr/>
          <a:lstStyle>
            <a:lvl1pPr>
              <a:defRPr>
                <a:cs typeface="Arial" pitchFamily="34" charset="0"/>
              </a:defRPr>
            </a:lvl1pPr>
          </a:lstStyle>
          <a:p>
            <a:pPr>
              <a:defRPr/>
            </a:pPr>
            <a:endParaRPr lang="en-US" dirty="0"/>
          </a:p>
        </p:txBody>
      </p:sp>
    </p:spTree>
    <p:extLst>
      <p:ext uri="{BB962C8B-B14F-4D97-AF65-F5344CB8AC3E}">
        <p14:creationId xmlns:p14="http://schemas.microsoft.com/office/powerpoint/2010/main" val="1089258825"/>
      </p:ext>
    </p:extLst>
  </p:cSld>
  <p:clrMapOvr>
    <a:masterClrMapping/>
  </p:clrMapOvr>
  <p:transition spd="med" advClick="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 name="Group 15"/>
          <p:cNvGrpSpPr>
            <a:grpSpLocks/>
          </p:cNvGrpSpPr>
          <p:nvPr userDrawn="1"/>
        </p:nvGrpSpPr>
        <p:grpSpPr bwMode="auto">
          <a:xfrm>
            <a:off x="0" y="-3175"/>
            <a:ext cx="9144000" cy="1289050"/>
            <a:chOff x="0" y="-3175"/>
            <a:chExt cx="9144000" cy="1289050"/>
          </a:xfrm>
        </p:grpSpPr>
        <p:pic>
          <p:nvPicPr>
            <p:cNvPr id="4" name="Picture 9" descr="_0013_14.jpg"/>
            <p:cNvPicPr>
              <a:picLocks noChangeAspect="1"/>
            </p:cNvPicPr>
            <p:nvPr/>
          </p:nvPicPr>
          <p:blipFill>
            <a:blip r:embed="rId2">
              <a:extLst>
                <a:ext uri="{28A0092B-C50C-407E-A947-70E740481C1C}">
                  <a14:useLocalDpi xmlns:a14="http://schemas.microsoft.com/office/drawing/2010/main" val="0"/>
                </a:ext>
              </a:extLst>
            </a:blip>
            <a:srcRect b="4276"/>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sp>
          <p:nvSpPr>
            <p:cNvPr id="6"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grpSp>
      <p:sp>
        <p:nvSpPr>
          <p:cNvPr id="12" name="Title 1"/>
          <p:cNvSpPr>
            <a:spLocks noGrp="1"/>
          </p:cNvSpPr>
          <p:nvPr>
            <p:ph type="title"/>
          </p:nvPr>
        </p:nvSpPr>
        <p:spPr>
          <a:xfrm>
            <a:off x="0" y="-1"/>
            <a:ext cx="6096000" cy="1285875"/>
          </a:xfrm>
        </p:spPr>
        <p:txBody>
          <a:bodyPr/>
          <a:lstStyle/>
          <a:p>
            <a:r>
              <a:rPr lang="en-US" smtClean="0"/>
              <a:t>Click to edit Master title style</a:t>
            </a:r>
            <a:endParaRPr lang="en-US"/>
          </a:p>
        </p:txBody>
      </p:sp>
      <p:sp>
        <p:nvSpPr>
          <p:cNvPr id="7" name="Slide Number Placeholder 24"/>
          <p:cNvSpPr>
            <a:spLocks noGrp="1"/>
          </p:cNvSpPr>
          <p:nvPr>
            <p:ph type="sldNum" sz="quarter" idx="10"/>
          </p:nvPr>
        </p:nvSpPr>
        <p:spPr/>
        <p:txBody>
          <a:bodyPr/>
          <a:lstStyle>
            <a:lvl1pPr algn="r">
              <a:defRPr sz="1200">
                <a:solidFill>
                  <a:srgbClr val="9F9F9F"/>
                </a:solidFill>
              </a:defRPr>
            </a:lvl1pPr>
          </a:lstStyle>
          <a:p>
            <a:pPr>
              <a:defRPr/>
            </a:pPr>
            <a:fld id="{B2B177E0-A714-4FA8-A407-600CDE6CFD7E}" type="slidenum">
              <a:rPr lang="en-US"/>
              <a:pPr>
                <a:defRPr/>
              </a:pPr>
              <a:t>‹#›</a:t>
            </a:fld>
            <a:endParaRPr lang="en-US" dirty="0"/>
          </a:p>
        </p:txBody>
      </p:sp>
      <p:sp>
        <p:nvSpPr>
          <p:cNvPr id="8"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1252165388"/>
      </p:ext>
    </p:extLst>
  </p:cSld>
  <p:clrMapOvr>
    <a:masterClrMapping/>
  </p:clrMapOvr>
  <p:transition spd="med" advClick="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0091B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477298"/>
      </p:ext>
    </p:extLst>
  </p:cSld>
  <p:clrMapOvr>
    <a:masterClrMapping/>
  </p:clrMapOvr>
  <p:transition spd="med" advClick="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rgbClr val="0091B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7989944"/>
      </p:ext>
    </p:extLst>
  </p:cSld>
  <p:clrMapOvr>
    <a:masterClrMapping/>
  </p:clrMapOvr>
  <p:transition spd="med" advClick="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4000" cy="1289050"/>
            <a:chOff x="0" y="-3175"/>
            <a:chExt cx="9144000" cy="1289050"/>
          </a:xfrm>
        </p:grpSpPr>
        <p:pic>
          <p:nvPicPr>
            <p:cNvPr id="6" name="Picture 9" descr="_0010_11.jpg"/>
            <p:cNvPicPr>
              <a:picLocks noChangeAspect="1"/>
            </p:cNvPicPr>
            <p:nvPr userDrawn="1"/>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defRPr/>
              </a:pPr>
              <a:endParaRPr lang="en-US" dirty="0"/>
            </a:p>
          </p:txBody>
        </p:sp>
        <p:sp>
          <p:nvSpPr>
            <p:cNvPr id="8"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defRPr/>
              </a:pPr>
              <a:endParaRPr lang="en-US" dirty="0"/>
            </a:p>
          </p:txBody>
        </p:sp>
      </p:grpSp>
      <p:sp>
        <p:nvSpPr>
          <p:cNvPr id="3" name="Content Placeholder 2"/>
          <p:cNvSpPr>
            <a:spLocks noGrp="1"/>
          </p:cNvSpPr>
          <p:nvPr>
            <p:ph idx="1"/>
          </p:nvPr>
        </p:nvSpPr>
        <p:spPr/>
        <p:txBody>
          <a:bodyPr/>
          <a:lstStyle>
            <a:lvl3pPr marL="914400" indent="177800">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0" y="-1"/>
            <a:ext cx="6096000" cy="1285875"/>
          </a:xfrm>
          <a:prstGeom prst="rect">
            <a:avLst/>
          </a:prstGeom>
        </p:spPr>
        <p:txBody>
          <a:bodyPr rtlCol="0">
            <a:normAutofit/>
          </a:bodyPr>
          <a:lstStyle/>
          <a:p>
            <a:r>
              <a:rPr lang="en-US" dirty="0" smtClean="0"/>
              <a:t>Click to edit Master title style</a:t>
            </a:r>
            <a:endParaRPr lang="en-US" dirty="0"/>
          </a:p>
        </p:txBody>
      </p:sp>
      <p:sp>
        <p:nvSpPr>
          <p:cNvPr id="9" name="Slide Number Placeholder 24"/>
          <p:cNvSpPr>
            <a:spLocks noGrp="1"/>
          </p:cNvSpPr>
          <p:nvPr>
            <p:ph type="sldNum" sz="quarter" idx="10"/>
          </p:nvPr>
        </p:nvSpPr>
        <p:spPr/>
        <p:txBody>
          <a:bodyPr/>
          <a:lstStyle>
            <a:lvl1pPr algn="r">
              <a:defRPr sz="1200" smtClean="0">
                <a:solidFill>
                  <a:schemeClr val="bg1">
                    <a:lumMod val="65000"/>
                  </a:schemeClr>
                </a:solidFill>
              </a:defRPr>
            </a:lvl1pPr>
          </a:lstStyle>
          <a:p>
            <a:pPr>
              <a:defRPr/>
            </a:pPr>
            <a:fld id="{8BAEBF0F-8DBB-4C26-BEE3-BA81CE69368B}" type="slidenum">
              <a:rPr lang="en-US"/>
              <a:pPr>
                <a:defRPr/>
              </a:pPr>
              <a:t>‹#›</a:t>
            </a:fld>
            <a:endParaRPr lang="en-US" dirty="0"/>
          </a:p>
        </p:txBody>
      </p:sp>
      <p:sp>
        <p:nvSpPr>
          <p:cNvPr id="10" name="Footer Placeholder 71"/>
          <p:cNvSpPr>
            <a:spLocks noGrp="1"/>
          </p:cNvSpPr>
          <p:nvPr userDrawn="1">
            <p:ph type="ftr" sz="quarter" idx="11"/>
          </p:nvPr>
        </p:nvSpPr>
        <p:spPr>
          <a:xfrm>
            <a:off x="0" y="6324600"/>
            <a:ext cx="7239000" cy="533400"/>
          </a:xfrm>
        </p:spPr>
        <p:txBody>
          <a:bodyPr/>
          <a:lstStyle>
            <a:lvl1pPr>
              <a:defRPr dirty="0" smtClean="0">
                <a:cs typeface="Arial" pitchFamily="34" charset="0"/>
              </a:defRPr>
            </a:lvl1pPr>
          </a:lstStyle>
          <a:p>
            <a:pPr>
              <a:defRPr/>
            </a:pPr>
            <a:endParaRPr lang="en-US" dirty="0">
              <a:cs typeface="+mn-cs"/>
            </a:endParaRPr>
          </a:p>
          <a:p>
            <a:pPr>
              <a:defRPr/>
            </a:pPr>
            <a:r>
              <a:rPr lang="en-US" dirty="0"/>
              <a:t>Source:</a:t>
            </a:r>
          </a:p>
          <a:p>
            <a:pPr>
              <a:defRPr/>
            </a:pPr>
            <a:endParaRPr lang="en-US" dirty="0">
              <a:cs typeface="+mn-cs"/>
            </a:endParaRPr>
          </a:p>
        </p:txBody>
      </p:sp>
    </p:spTree>
    <p:extLst>
      <p:ext uri="{BB962C8B-B14F-4D97-AF65-F5344CB8AC3E}">
        <p14:creationId xmlns:p14="http://schemas.microsoft.com/office/powerpoint/2010/main" val="165756271"/>
      </p:ext>
    </p:extLst>
  </p:cSld>
  <p:clrMapOvr>
    <a:masterClrMapping/>
  </p:clrMapOvr>
  <p:transition spd="med" advClick="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FC53C1E-EA2A-4099-BDC8-9BCDAEB0229E}" type="slidenum">
              <a:rPr lang="en-US" smtClean="0"/>
              <a:pPr/>
              <a:t>‹#›</a:t>
            </a:fld>
            <a:endParaRPr lang="en-US" dirty="0"/>
          </a:p>
        </p:txBody>
      </p:sp>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Tree>
    <p:extLst>
      <p:ext uri="{BB962C8B-B14F-4D97-AF65-F5344CB8AC3E}">
        <p14:creationId xmlns:p14="http://schemas.microsoft.com/office/powerpoint/2010/main" val="248789891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2" y="6569078"/>
            <a:ext cx="609600" cy="288925"/>
          </a:xfrm>
          <a:prstGeom prst="rect">
            <a:avLst/>
          </a:prstGeom>
        </p:spPr>
        <p:txBody>
          <a:bodyPr wrap="square" lIns="89879" tIns="44940" rIns="89879" bIns="44940">
            <a:normAutofit/>
          </a:bodyPr>
          <a:lstStyle>
            <a:lvl1pPr algn="ctr">
              <a:defRPr sz="1400">
                <a:solidFill>
                  <a:sysClr val="windowText" lastClr="000000"/>
                </a:solidFill>
              </a:defRPr>
            </a:lvl1pPr>
          </a:lstStyle>
          <a:p>
            <a:fld id="{CFC53C1E-EA2A-4099-BDC8-9BCDAEB0229E}" type="slidenum">
              <a:rPr lang="en-US" smtClean="0"/>
              <a:pPr/>
              <a:t>‹#›</a:t>
            </a:fld>
            <a:endParaRPr lang="en-US" dirty="0"/>
          </a:p>
        </p:txBody>
      </p:sp>
    </p:spTree>
    <p:extLst>
      <p:ext uri="{BB962C8B-B14F-4D97-AF65-F5344CB8AC3E}">
        <p14:creationId xmlns:p14="http://schemas.microsoft.com/office/powerpoint/2010/main" val="343715040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8F23B3"/>
              </a:buClr>
              <a:defRPr sz="2400"/>
            </a:lvl1pPr>
            <a:lvl2pPr>
              <a:buClr>
                <a:srgbClr val="8F23B3"/>
              </a:buClr>
              <a:defRPr sz="2200"/>
            </a:lvl2pPr>
            <a:lvl3pPr marL="1371600" indent="-457200">
              <a:buClr>
                <a:srgbClr val="8F23B3"/>
              </a:buClr>
              <a:buFont typeface="Courier New" pitchFamily="49" charset="0"/>
              <a:buChar char="o"/>
              <a:defRPr sz="2000"/>
            </a:lvl3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24"/>
          <p:cNvSpPr>
            <a:spLocks noGrp="1"/>
          </p:cNvSpPr>
          <p:nvPr>
            <p:ph type="sldNum" sz="quarter" idx="10"/>
          </p:nvPr>
        </p:nvSpPr>
        <p:spPr/>
        <p:txBody>
          <a:bodyPr/>
          <a:lstStyle>
            <a:lvl1pPr algn="r">
              <a:defRPr sz="1200">
                <a:solidFill>
                  <a:schemeClr val="tx1"/>
                </a:solidFill>
              </a:defRPr>
            </a:lvl1pPr>
          </a:lstStyle>
          <a:p>
            <a:pPr>
              <a:defRPr/>
            </a:pPr>
            <a:fld id="{D6E39F5A-05A1-4ADE-9580-5D5692E8BB1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2670685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9"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7506EF54-FC83-4F0C-9222-E8A3B6CA2DD6}" type="slidenum">
              <a:rPr lang="en-US"/>
              <a:pPr>
                <a:defRPr/>
              </a:pPr>
              <a:t>‹#›</a:t>
            </a:fld>
            <a:endParaRPr lang="en-US" dirty="0"/>
          </a:p>
        </p:txBody>
      </p:sp>
    </p:spTree>
    <p:extLst>
      <p:ext uri="{BB962C8B-B14F-4D97-AF65-F5344CB8AC3E}">
        <p14:creationId xmlns:p14="http://schemas.microsoft.com/office/powerpoint/2010/main" val="36845752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9720C9C6-3E54-44A8-BE9D-DABC67DC1912}" type="slidenum">
              <a:rPr lang="en-US"/>
              <a:pPr>
                <a:defRPr/>
              </a:pPr>
              <a:t>‹#›</a:t>
            </a:fld>
            <a:endParaRPr lang="en-US" dirty="0"/>
          </a:p>
        </p:txBody>
      </p:sp>
    </p:spTree>
    <p:extLst>
      <p:ext uri="{BB962C8B-B14F-4D97-AF65-F5344CB8AC3E}">
        <p14:creationId xmlns:p14="http://schemas.microsoft.com/office/powerpoint/2010/main" val="23411416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Click to edit Master text styles</a:t>
            </a:r>
          </a:p>
        </p:txBody>
      </p:sp>
      <p:sp>
        <p:nvSpPr>
          <p:cNvPr id="5" name="Slide Number Placeholder 2"/>
          <p:cNvSpPr>
            <a:spLocks noGrp="1"/>
          </p:cNvSpPr>
          <p:nvPr>
            <p:ph type="sldNum" sz="quarter" idx="15"/>
          </p:nvPr>
        </p:nvSpPr>
        <p:spPr/>
        <p:txBody>
          <a:bodyPr/>
          <a:lstStyle>
            <a:lvl1pPr>
              <a:defRPr>
                <a:solidFill>
                  <a:schemeClr val="tx1"/>
                </a:solidFill>
              </a:defRPr>
            </a:lvl1pPr>
          </a:lstStyle>
          <a:p>
            <a:pPr>
              <a:defRPr/>
            </a:pPr>
            <a:fld id="{6161BACE-C375-4F22-9129-1BEA5B31F4C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807987967"/>
      </p:ext>
    </p:extLst>
  </p:cSld>
  <p:clrMapOvr>
    <a:masterClrMapping/>
  </p:clrMapOvr>
  <p:transition spd="med" advClick="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 name="Group 19"/>
          <p:cNvGrpSpPr>
            <a:grpSpLocks/>
          </p:cNvGrpSpPr>
          <p:nvPr userDrawn="1"/>
        </p:nvGrpSpPr>
        <p:grpSpPr bwMode="auto">
          <a:xfrm>
            <a:off x="0" y="0"/>
            <a:ext cx="9144000" cy="1289050"/>
            <a:chOff x="0" y="-3175"/>
            <a:chExt cx="9144000" cy="1289050"/>
          </a:xfrm>
        </p:grpSpPr>
        <p:sp>
          <p:nvSpPr>
            <p:cNvPr id="4" name="Freeform 3"/>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pic>
          <p:nvPicPr>
            <p:cNvPr id="5" name="Picture 13" descr="_0014_15.jpg"/>
            <p:cNvPicPr>
              <a:picLocks noChangeAspect="1"/>
            </p:cNvPicPr>
            <p:nvPr/>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grpSp>
      <p:sp>
        <p:nvSpPr>
          <p:cNvPr id="2" name="Title 1"/>
          <p:cNvSpPr>
            <a:spLocks noGrp="1"/>
          </p:cNvSpPr>
          <p:nvPr>
            <p:ph type="title"/>
          </p:nvPr>
        </p:nvSpPr>
        <p:spPr>
          <a:xfrm>
            <a:off x="0" y="0"/>
            <a:ext cx="6096000" cy="1285875"/>
          </a:xfrm>
        </p:spPr>
        <p:txBody>
          <a:bodyPr/>
          <a:lstStyle/>
          <a:p>
            <a:r>
              <a:rPr lang="en-US" dirty="0" smtClean="0"/>
              <a:t>Click to edit Master title style</a:t>
            </a:r>
            <a:endParaRPr lang="en-US" dirty="0"/>
          </a:p>
        </p:txBody>
      </p:sp>
      <p:sp>
        <p:nvSpPr>
          <p:cNvPr id="7" name="Slide Number Placeholder 2"/>
          <p:cNvSpPr>
            <a:spLocks noGrp="1"/>
          </p:cNvSpPr>
          <p:nvPr>
            <p:ph type="sldNum" sz="quarter" idx="10"/>
          </p:nvPr>
        </p:nvSpPr>
        <p:spPr/>
        <p:txBody>
          <a:bodyPr/>
          <a:lstStyle>
            <a:lvl1pPr>
              <a:defRPr>
                <a:solidFill>
                  <a:schemeClr val="bg1">
                    <a:lumMod val="65000"/>
                  </a:schemeClr>
                </a:solidFill>
              </a:defRPr>
            </a:lvl1pPr>
          </a:lstStyle>
          <a:p>
            <a:pPr>
              <a:defRPr/>
            </a:pPr>
            <a:fld id="{0B64742A-6730-4157-91D9-E0E0AA47D9EF}" type="slidenum">
              <a:rPr lang="en-US"/>
              <a:pPr>
                <a:defRPr/>
              </a:pPr>
              <a:t>‹#›</a:t>
            </a:fld>
            <a:endParaRPr lang="en-US" dirty="0"/>
          </a:p>
        </p:txBody>
      </p:sp>
      <p:sp>
        <p:nvSpPr>
          <p:cNvPr id="8"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3882268823"/>
      </p:ext>
    </p:extLst>
  </p:cSld>
  <p:clrMapOvr>
    <a:masterClrMapping/>
  </p:clrMapOvr>
  <p:transition spd="med"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4" name="Group 37"/>
          <p:cNvGrpSpPr>
            <a:grpSpLocks/>
          </p:cNvGrpSpPr>
          <p:nvPr userDrawn="1"/>
        </p:nvGrpSpPr>
        <p:grpSpPr bwMode="auto">
          <a:xfrm>
            <a:off x="0" y="0"/>
            <a:ext cx="9144000" cy="1289050"/>
            <a:chOff x="0" y="-3175"/>
            <a:chExt cx="9144000" cy="1289050"/>
          </a:xfrm>
        </p:grpSpPr>
        <p:pic>
          <p:nvPicPr>
            <p:cNvPr id="5" name="Picture 12" descr="_0009_10.jpg"/>
            <p:cNvPicPr>
              <a:picLocks noChangeAspect="1"/>
            </p:cNvPicPr>
            <p:nvPr/>
          </p:nvPicPr>
          <p:blipFill>
            <a:blip r:embed="rId2">
              <a:extLst>
                <a:ext uri="{28A0092B-C50C-407E-A947-70E740481C1C}">
                  <a14:useLocalDpi xmlns:a14="http://schemas.microsoft.com/office/drawing/2010/main" val="0"/>
                </a:ext>
              </a:extLst>
            </a:blip>
            <a:srcRect b="4274"/>
            <a:stretch>
              <a:fillRect/>
            </a:stretch>
          </p:blipFill>
          <p:spPr bwMode="auto">
            <a:xfrm>
              <a:off x="0" y="-3175"/>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sp>
          <p:nvSpPr>
            <p:cNvPr id="7"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2"/>
          <p:cNvSpPr>
            <a:spLocks noGrp="1"/>
          </p:cNvSpPr>
          <p:nvPr>
            <p:ph idx="1"/>
          </p:nvPr>
        </p:nvSpPr>
        <p:spPr>
          <a:xfrm>
            <a:off x="457200" y="1600200"/>
            <a:ext cx="8229600" cy="4506913"/>
          </a:xfrm>
        </p:spPr>
        <p:txBody>
          <a:bodyPr/>
          <a:lstStyle>
            <a:lvl3pPr marL="914400" indent="177800">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8" name="Slide Number Placeholder 2"/>
          <p:cNvSpPr>
            <a:spLocks noGrp="1"/>
          </p:cNvSpPr>
          <p:nvPr>
            <p:ph type="sldNum" sz="quarter" idx="10"/>
          </p:nvPr>
        </p:nvSpPr>
        <p:spPr/>
        <p:txBody>
          <a:bodyPr/>
          <a:lstStyle>
            <a:lvl1pPr>
              <a:defRPr>
                <a:solidFill>
                  <a:schemeClr val="bg1">
                    <a:lumMod val="65000"/>
                  </a:schemeClr>
                </a:solidFill>
              </a:defRPr>
            </a:lvl1pPr>
          </a:lstStyle>
          <a:p>
            <a:pPr>
              <a:defRPr/>
            </a:pPr>
            <a:fld id="{432B1CE7-5477-4E33-A3D2-CBE4E048B684}" type="slidenum">
              <a:rPr lang="en-US"/>
              <a:pPr>
                <a:defRPr/>
              </a:pPr>
              <a:t>‹#›</a:t>
            </a:fld>
            <a:endParaRPr lang="en-US" dirty="0"/>
          </a:p>
        </p:txBody>
      </p:sp>
      <p:sp>
        <p:nvSpPr>
          <p:cNvPr id="10"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3730395709"/>
      </p:ext>
    </p:extLst>
  </p:cSld>
  <p:clrMapOvr>
    <a:masterClrMapping/>
  </p:clrMapOvr>
  <p:transition spd="med"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4" name="Group 14"/>
          <p:cNvGrpSpPr>
            <a:grpSpLocks/>
          </p:cNvGrpSpPr>
          <p:nvPr userDrawn="1"/>
        </p:nvGrpSpPr>
        <p:grpSpPr bwMode="auto">
          <a:xfrm>
            <a:off x="0" y="-3175"/>
            <a:ext cx="9144000" cy="1289050"/>
            <a:chOff x="0" y="-3175"/>
            <a:chExt cx="9144000" cy="1289050"/>
          </a:xfrm>
        </p:grpSpPr>
        <p:pic>
          <p:nvPicPr>
            <p:cNvPr id="5" name="Picture 12" descr="_0012_13.jpg"/>
            <p:cNvPicPr>
              <a:picLocks noChangeAspect="1"/>
            </p:cNvPicPr>
            <p:nvPr/>
          </p:nvPicPr>
          <p:blipFill>
            <a:blip r:embed="rId2">
              <a:extLst>
                <a:ext uri="{28A0092B-C50C-407E-A947-70E740481C1C}">
                  <a14:useLocalDpi xmlns:a14="http://schemas.microsoft.com/office/drawing/2010/main" val="0"/>
                </a:ext>
              </a:extLst>
            </a:blip>
            <a:srcRect b="4276"/>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21"/>
            <p:cNvSpPr>
              <a:spLocks/>
            </p:cNvSpPr>
            <p:nvPr/>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sp>
          <p:nvSpPr>
            <p:cNvPr id="7"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gr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0" name="Content Placeholder 2"/>
          <p:cNvSpPr>
            <a:spLocks noGrp="1"/>
          </p:cNvSpPr>
          <p:nvPr>
            <p:ph idx="1"/>
          </p:nvPr>
        </p:nvSpPr>
        <p:spPr>
          <a:xfrm>
            <a:off x="457200" y="1600200"/>
            <a:ext cx="8229600" cy="4506913"/>
          </a:xfrm>
        </p:spPr>
        <p:txBody>
          <a:bodyPr/>
          <a:lstStyle>
            <a:lvl3pPr marL="914400" indent="177800">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8" name="Slide Number Placeholder 2"/>
          <p:cNvSpPr>
            <a:spLocks noGrp="1"/>
          </p:cNvSpPr>
          <p:nvPr>
            <p:ph type="sldNum" sz="quarter" idx="10"/>
          </p:nvPr>
        </p:nvSpPr>
        <p:spPr/>
        <p:txBody>
          <a:bodyPr/>
          <a:lstStyle>
            <a:lvl1pPr>
              <a:defRPr>
                <a:solidFill>
                  <a:schemeClr val="bg1">
                    <a:lumMod val="65000"/>
                  </a:schemeClr>
                </a:solidFill>
              </a:defRPr>
            </a:lvl1pPr>
          </a:lstStyle>
          <a:p>
            <a:pPr>
              <a:defRPr/>
            </a:pPr>
            <a:fld id="{75338590-5506-4ADF-B339-6696FD4EA362}" type="slidenum">
              <a:rPr lang="en-US"/>
              <a:pPr>
                <a:defRPr/>
              </a:pPr>
              <a:t>‹#›</a:t>
            </a:fld>
            <a:endParaRPr lang="en-US" dirty="0"/>
          </a:p>
        </p:txBody>
      </p:sp>
      <p:sp>
        <p:nvSpPr>
          <p:cNvPr id="9" name="Footer Placeholder 71"/>
          <p:cNvSpPr>
            <a:spLocks noGrp="1"/>
          </p:cNvSpPr>
          <p:nvPr userDrawn="1">
            <p:ph type="ftr" sz="quarter" idx="11"/>
          </p:nvPr>
        </p:nvSpPr>
        <p:spPr>
          <a:xfrm>
            <a:off x="0" y="6324600"/>
            <a:ext cx="7239000" cy="533400"/>
          </a:xfrm>
        </p:spPr>
        <p:txBody>
          <a:bodyPr/>
          <a:lstStyle>
            <a:lvl1pPr>
              <a:defRPr>
                <a:cs typeface="Arial" pitchFamily="34" charset="0"/>
              </a:defRPr>
            </a:lvl1pPr>
          </a:lstStyle>
          <a:p>
            <a:pPr>
              <a:defRPr/>
            </a:pPr>
            <a:endParaRPr lang="en-US" dirty="0"/>
          </a:p>
        </p:txBody>
      </p:sp>
    </p:spTree>
    <p:extLst>
      <p:ext uri="{BB962C8B-B14F-4D97-AF65-F5344CB8AC3E}">
        <p14:creationId xmlns:p14="http://schemas.microsoft.com/office/powerpoint/2010/main" val="1622923383"/>
      </p:ext>
    </p:extLst>
  </p:cSld>
  <p:clrMapOvr>
    <a:masterClrMapping/>
  </p:clrMapOvr>
  <p:transition spd="med" advClick="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hieve_M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8" name="Rectangle 3"/>
          <p:cNvSpPr>
            <a:spLocks noGrp="1" noChangeArrowheads="1"/>
          </p:cNvSpPr>
          <p:nvPr>
            <p:ph idx="1"/>
          </p:nvPr>
        </p:nvSpPr>
        <p:spPr bwMode="auto">
          <a:xfrm>
            <a:off x="457200" y="1600200"/>
            <a:ext cx="8229600" cy="4506913"/>
          </a:xfrm>
          <a:prstGeom prst="rect">
            <a:avLst/>
          </a:prstGeom>
          <a:noFill/>
          <a:ln w="9525">
            <a:noFill/>
            <a:miter lim="800000"/>
            <a:headEnd/>
            <a:tailEnd/>
          </a:ln>
        </p:spPr>
        <p:txBody>
          <a:bodyPr/>
          <a:lstStyle/>
          <a:p>
            <a:pPr lvl="0"/>
            <a:r>
              <a:rPr lang="en-US" dirty="0"/>
              <a:t>Click to edit </a:t>
            </a:r>
            <a:r>
              <a:rPr lang="en-US" dirty="0" smtClean="0"/>
              <a:t>Master text </a:t>
            </a:r>
            <a:r>
              <a:rPr lang="en-US" dirty="0"/>
              <a:t>styles</a:t>
            </a:r>
          </a:p>
          <a:p>
            <a:pPr lvl="1"/>
            <a:r>
              <a:rPr lang="en-US" dirty="0"/>
              <a:t>Second level</a:t>
            </a:r>
          </a:p>
          <a:p>
            <a:pPr lvl="2"/>
            <a:r>
              <a:rPr lang="en-US" dirty="0"/>
              <a:t>Third level</a:t>
            </a:r>
          </a:p>
          <a:p>
            <a:pPr lvl="2"/>
            <a:endParaRPr lang="en-US" dirty="0"/>
          </a:p>
        </p:txBody>
      </p:sp>
      <p:sp>
        <p:nvSpPr>
          <p:cNvPr id="4" name="Slide Number Placeholder 24"/>
          <p:cNvSpPr>
            <a:spLocks noGrp="1"/>
          </p:cNvSpPr>
          <p:nvPr>
            <p:ph type="sldNum" sz="quarter" idx="10"/>
          </p:nvPr>
        </p:nvSpPr>
        <p:spPr/>
        <p:txBody>
          <a:bodyPr/>
          <a:lstStyle>
            <a:lvl1pPr algn="r">
              <a:defRPr sz="1200">
                <a:solidFill>
                  <a:schemeClr val="bg1">
                    <a:lumMod val="65000"/>
                  </a:schemeClr>
                </a:solidFill>
              </a:defRPr>
            </a:lvl1pPr>
          </a:lstStyle>
          <a:p>
            <a:pPr>
              <a:defRPr/>
            </a:pPr>
            <a:fld id="{B08322A7-CEFB-4083-85BA-DF6DEA6FC23E}" type="slidenum">
              <a:rPr lang="en-US"/>
              <a:pPr>
                <a:defRPr/>
              </a:pPr>
              <a:t>‹#›</a:t>
            </a:fld>
            <a:endParaRPr lang="en-US" dirty="0"/>
          </a:p>
        </p:txBody>
      </p:sp>
      <p:sp>
        <p:nvSpPr>
          <p:cNvPr id="5" name="Footer Placeholder 71"/>
          <p:cNvSpPr>
            <a:spLocks noGrp="1"/>
          </p:cNvSpPr>
          <p:nvPr userDrawn="1">
            <p:ph type="ftr" sz="quarter" idx="11"/>
          </p:nvPr>
        </p:nvSpPr>
        <p:spPr>
          <a:xfrm>
            <a:off x="0" y="6324600"/>
            <a:ext cx="7239000" cy="533400"/>
          </a:xfrm>
        </p:spPr>
        <p:txBody>
          <a:bodyPr/>
          <a:lstStyle>
            <a:lvl1pPr>
              <a:defRPr>
                <a:cs typeface="Arial" pitchFamily="34" charset="0"/>
              </a:defRPr>
            </a:lvl1pPr>
          </a:lstStyle>
          <a:p>
            <a:pPr>
              <a:defRPr/>
            </a:pPr>
            <a:endParaRPr lang="en-US" dirty="0"/>
          </a:p>
        </p:txBody>
      </p:sp>
    </p:spTree>
    <p:extLst>
      <p:ext uri="{BB962C8B-B14F-4D97-AF65-F5344CB8AC3E}">
        <p14:creationId xmlns:p14="http://schemas.microsoft.com/office/powerpoint/2010/main" val="1322112658"/>
      </p:ext>
    </p:extLst>
  </p:cSld>
  <p:clrMapOvr>
    <a:masterClrMapping/>
  </p:clrMapOvr>
  <p:transition spd="med" advClick="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chieve_MAP">
    <p:spTree>
      <p:nvGrpSpPr>
        <p:cNvPr id="1" name=""/>
        <p:cNvGrpSpPr/>
        <p:nvPr/>
      </p:nvGrpSpPr>
      <p:grpSpPr>
        <a:xfrm>
          <a:off x="0" y="0"/>
          <a:ext cx="0" cy="0"/>
          <a:chOff x="0" y="0"/>
          <a:chExt cx="0" cy="0"/>
        </a:xfrm>
      </p:grpSpPr>
      <p:sp>
        <p:nvSpPr>
          <p:cNvPr id="8" name="Rectangle 3"/>
          <p:cNvSpPr>
            <a:spLocks noGrp="1" noChangeArrowheads="1"/>
          </p:cNvSpPr>
          <p:nvPr>
            <p:ph idx="1"/>
          </p:nvPr>
        </p:nvSpPr>
        <p:spPr bwMode="auto">
          <a:xfrm>
            <a:off x="457200" y="1600200"/>
            <a:ext cx="8229600" cy="4506913"/>
          </a:xfrm>
          <a:prstGeom prst="rect">
            <a:avLst/>
          </a:prstGeom>
          <a:noFill/>
          <a:ln w="9525">
            <a:noFill/>
            <a:miter lim="800000"/>
            <a:headEnd/>
            <a:tailEnd/>
          </a:ln>
        </p:spPr>
        <p:txBody>
          <a:bodyPr/>
          <a:lstStyle/>
          <a:p>
            <a:pPr lvl="0"/>
            <a:r>
              <a:rPr lang="en-US" dirty="0"/>
              <a:t>Click to edit </a:t>
            </a:r>
            <a:r>
              <a:rPr lang="en-US" dirty="0" smtClean="0"/>
              <a:t>Master text </a:t>
            </a:r>
            <a:r>
              <a:rPr lang="en-US" dirty="0"/>
              <a:t>styles</a:t>
            </a:r>
          </a:p>
          <a:p>
            <a:pPr lvl="1"/>
            <a:r>
              <a:rPr lang="en-US" dirty="0"/>
              <a:t>Second level</a:t>
            </a:r>
          </a:p>
          <a:p>
            <a:pPr lvl="2"/>
            <a:r>
              <a:rPr lang="en-US" dirty="0"/>
              <a:t>Third level</a:t>
            </a:r>
          </a:p>
          <a:p>
            <a:pPr lvl="2"/>
            <a:endParaRPr lang="en-US" dirty="0"/>
          </a:p>
        </p:txBody>
      </p:sp>
      <p:sp>
        <p:nvSpPr>
          <p:cNvPr id="3" name="Slide Number Placeholder 24"/>
          <p:cNvSpPr>
            <a:spLocks noGrp="1"/>
          </p:cNvSpPr>
          <p:nvPr>
            <p:ph type="sldNum" sz="quarter" idx="10"/>
          </p:nvPr>
        </p:nvSpPr>
        <p:spPr/>
        <p:txBody>
          <a:bodyPr/>
          <a:lstStyle>
            <a:lvl1pPr algn="r">
              <a:defRPr sz="1200">
                <a:solidFill>
                  <a:schemeClr val="bg1">
                    <a:lumMod val="65000"/>
                  </a:schemeClr>
                </a:solidFill>
              </a:defRPr>
            </a:lvl1pPr>
          </a:lstStyle>
          <a:p>
            <a:pPr>
              <a:defRPr/>
            </a:pPr>
            <a:fld id="{7263AF2F-91DF-43EC-BAF6-34F5A18287E7}" type="slidenum">
              <a:rPr lang="en-US"/>
              <a:pPr>
                <a:defRPr/>
              </a:pPr>
              <a:t>‹#›</a:t>
            </a:fld>
            <a:endParaRPr lang="en-US" dirty="0"/>
          </a:p>
        </p:txBody>
      </p:sp>
      <p:sp>
        <p:nvSpPr>
          <p:cNvPr id="4" name="Footer Placeholder 71"/>
          <p:cNvSpPr>
            <a:spLocks noGrp="1"/>
          </p:cNvSpPr>
          <p:nvPr userDrawn="1">
            <p:ph type="ftr" sz="quarter" idx="11"/>
          </p:nvPr>
        </p:nvSpPr>
        <p:spPr>
          <a:xfrm>
            <a:off x="0" y="6324600"/>
            <a:ext cx="7239000" cy="533400"/>
          </a:xfrm>
        </p:spPr>
        <p:txBody>
          <a:bodyPr/>
          <a:lstStyle>
            <a:lvl1pPr>
              <a:defRPr>
                <a:cs typeface="Arial" pitchFamily="34" charset="0"/>
              </a:defRPr>
            </a:lvl1pPr>
          </a:lstStyle>
          <a:p>
            <a:pPr>
              <a:defRPr/>
            </a:pPr>
            <a:endParaRPr lang="en-US" dirty="0"/>
          </a:p>
        </p:txBody>
      </p:sp>
    </p:spTree>
    <p:extLst>
      <p:ext uri="{BB962C8B-B14F-4D97-AF65-F5344CB8AC3E}">
        <p14:creationId xmlns:p14="http://schemas.microsoft.com/office/powerpoint/2010/main" val="685829969"/>
      </p:ext>
    </p:extLst>
  </p:cSld>
  <p:clrMapOvr>
    <a:masterClrMapping/>
  </p:clrMapOvr>
  <p:transition spd="med" advClick="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4"/>
          <p:cNvSpPr>
            <a:spLocks noGrp="1"/>
          </p:cNvSpPr>
          <p:nvPr>
            <p:ph type="sldNum" sz="quarter" idx="10"/>
          </p:nvPr>
        </p:nvSpPr>
        <p:spPr/>
        <p:txBody>
          <a:bodyPr/>
          <a:lstStyle>
            <a:lvl1pPr>
              <a:defRPr/>
            </a:lvl1pPr>
          </a:lstStyle>
          <a:p>
            <a:pPr>
              <a:defRPr/>
            </a:pPr>
            <a:fld id="{621DF2F9-E9D0-414B-B32A-2610652F2CD1}" type="slidenum">
              <a:rPr lang="en-US"/>
              <a:pPr>
                <a:defRPr/>
              </a:pPr>
              <a:t>‹#›</a:t>
            </a:fld>
            <a:endParaRPr lang="en-US" dirty="0"/>
          </a:p>
        </p:txBody>
      </p:sp>
      <p:sp>
        <p:nvSpPr>
          <p:cNvPr id="4" name="Footer Placeholder 30"/>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1918404993"/>
      </p:ext>
    </p:extLst>
  </p:cSld>
  <p:clrMapOvr>
    <a:masterClrMapping/>
  </p:clrMapOvr>
  <p:transition spd="med" advClick="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2.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3.jpe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11.jpeg"/><Relationship Id="rId5" Type="http://schemas.openxmlformats.org/officeDocument/2006/relationships/theme" Target="../theme/theme3.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5" descr="_0008_9.jpg"/>
          <p:cNvPicPr>
            <a:picLocks noChangeAspect="1"/>
          </p:cNvPicPr>
          <p:nvPr userDrawn="1"/>
        </p:nvPicPr>
        <p:blipFill>
          <a:blip r:embed="rId21">
            <a:extLst>
              <a:ext uri="{28A0092B-C50C-407E-A947-70E740481C1C}">
                <a14:useLocalDpi xmlns:a14="http://schemas.microsoft.com/office/drawing/2010/main" val="0"/>
              </a:ext>
            </a:extLst>
          </a:blip>
          <a:srcRect b="4276"/>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9"/>
          <p:cNvSpPr>
            <a:spLocks noChangeArrowheads="1"/>
          </p:cNvSpPr>
          <p:nvPr userDrawn="1"/>
        </p:nvSpPr>
        <p:spPr bwMode="auto">
          <a:xfrm>
            <a:off x="0" y="6324600"/>
            <a:ext cx="9144000" cy="533400"/>
          </a:xfrm>
          <a:prstGeom prst="rect">
            <a:avLst/>
          </a:prstGeom>
          <a:solidFill>
            <a:srgbClr val="6B6B6B"/>
          </a:solidFill>
          <a:ln w="9525">
            <a:noFill/>
            <a:miter lim="800000"/>
            <a:headEnd/>
            <a:tailEnd/>
          </a:ln>
          <a:effectLst/>
        </p:spPr>
        <p:txBody>
          <a:bodyPr wrap="none" anchor="ctr"/>
          <a:lstStyle/>
          <a:p>
            <a:pPr algn="ctr">
              <a:defRPr/>
            </a:pPr>
            <a:endParaRPr lang="en-US" dirty="0">
              <a:latin typeface="Arial" pitchFamily="-108" charset="0"/>
            </a:endParaRPr>
          </a:p>
        </p:txBody>
      </p:sp>
      <p:sp>
        <p:nvSpPr>
          <p:cNvPr id="1028" name="Rectangle 3"/>
          <p:cNvSpPr>
            <a:spLocks noGrp="1" noChangeArrowheads="1"/>
          </p:cNvSpPr>
          <p:nvPr>
            <p:ph type="body" idx="1"/>
          </p:nvPr>
        </p:nvSpPr>
        <p:spPr bwMode="auto">
          <a:xfrm>
            <a:off x="457200" y="1600200"/>
            <a:ext cx="8229600" cy="450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2"/>
            <a:endParaRPr lang="en-US" smtClean="0"/>
          </a:p>
        </p:txBody>
      </p:sp>
      <p:pic>
        <p:nvPicPr>
          <p:cNvPr id="1029" name="Picture 10" descr="icon_logo"/>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8632825" y="6410325"/>
            <a:ext cx="38893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lide Number Placeholder 24"/>
          <p:cNvSpPr>
            <a:spLocks noGrp="1"/>
          </p:cNvSpPr>
          <p:nvPr>
            <p:ph type="sldNum" sz="quarter" idx="4"/>
          </p:nvPr>
        </p:nvSpPr>
        <p:spPr>
          <a:xfrm>
            <a:off x="6934200" y="6324600"/>
            <a:ext cx="1524000" cy="533400"/>
          </a:xfrm>
          <a:prstGeom prst="rect">
            <a:avLst/>
          </a:prstGeom>
        </p:spPr>
        <p:txBody>
          <a:bodyPr vert="horz" lIns="91440" tIns="45720" rIns="91440" bIns="45720" rtlCol="0" anchor="ctr"/>
          <a:lstStyle>
            <a:lvl1pPr algn="r">
              <a:defRPr sz="1200">
                <a:solidFill>
                  <a:schemeClr val="bg1">
                    <a:lumMod val="75000"/>
                  </a:schemeClr>
                </a:solidFill>
                <a:latin typeface="Arial" pitchFamily="-108" charset="0"/>
              </a:defRPr>
            </a:lvl1pPr>
          </a:lstStyle>
          <a:p>
            <a:pPr>
              <a:defRPr/>
            </a:pPr>
            <a:fld id="{00B6E567-0E59-4ED7-9BE6-5C78360AC297}" type="slidenum">
              <a:rPr lang="en-US"/>
              <a:pPr>
                <a:defRPr/>
              </a:pPr>
              <a:t>‹#›</a:t>
            </a:fld>
            <a:endParaRPr lang="en-US" dirty="0"/>
          </a:p>
        </p:txBody>
      </p:sp>
      <p:sp>
        <p:nvSpPr>
          <p:cNvPr id="47" name="Freeform 21"/>
          <p:cNvSpPr>
            <a:spLocks/>
          </p:cNvSpPr>
          <p:nvPr userDrawn="1"/>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sp>
        <p:nvSpPr>
          <p:cNvPr id="48" name="Freeform 21"/>
          <p:cNvSpPr>
            <a:spLocks/>
          </p:cNvSpPr>
          <p:nvPr userDrawn="1"/>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sp>
        <p:nvSpPr>
          <p:cNvPr id="2" name="Title Placeholder 23"/>
          <p:cNvSpPr>
            <a:spLocks noGrp="1"/>
          </p:cNvSpPr>
          <p:nvPr>
            <p:ph type="title"/>
          </p:nvPr>
        </p:nvSpPr>
        <p:spPr bwMode="auto">
          <a:xfrm>
            <a:off x="0" y="0"/>
            <a:ext cx="60960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 name="Footer Placeholder 30"/>
          <p:cNvSpPr>
            <a:spLocks noGrp="1"/>
          </p:cNvSpPr>
          <p:nvPr>
            <p:ph type="ftr" sz="quarter" idx="3"/>
          </p:nvPr>
        </p:nvSpPr>
        <p:spPr>
          <a:xfrm>
            <a:off x="0" y="6324600"/>
            <a:ext cx="6705600" cy="533400"/>
          </a:xfrm>
          <a:prstGeom prst="rect">
            <a:avLst/>
          </a:prstGeom>
        </p:spPr>
        <p:txBody>
          <a:bodyPr vert="horz" wrap="square" lIns="91440" tIns="45720" rIns="91440" bIns="45720" numCol="1" anchor="ctr" anchorCtr="0" compatLnSpc="1">
            <a:prstTxWarp prst="textNoShape">
              <a:avLst/>
            </a:prstTxWarp>
          </a:bodyPr>
          <a:lstStyle>
            <a:lvl1pPr>
              <a:defRPr sz="1200" b="1">
                <a:solidFill>
                  <a:srgbClr val="E4A11B"/>
                </a:solidFill>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3998" r:id="rId9"/>
    <p:sldLayoutId id="2147484008" r:id="rId10"/>
    <p:sldLayoutId id="2147484009" r:id="rId11"/>
    <p:sldLayoutId id="2147484010" r:id="rId12"/>
    <p:sldLayoutId id="2147484026" r:id="rId13"/>
    <p:sldLayoutId id="2147484034" r:id="rId14"/>
    <p:sldLayoutId id="2147484036" r:id="rId15"/>
    <p:sldLayoutId id="2147484045" r:id="rId16"/>
    <p:sldLayoutId id="2147484046" r:id="rId17"/>
    <p:sldLayoutId id="2147484047" r:id="rId18"/>
    <p:sldLayoutId id="2147484048" r:id="rId19"/>
  </p:sldLayoutIdLst>
  <p:transition spd="med" advClick="0">
    <p:fade/>
  </p:transition>
  <p:hf hdr="0" ftr="0" dt="0"/>
  <p:txStyles>
    <p:titleStyle>
      <a:lvl1pPr marL="457200" indent="-457200" algn="l" rtl="0" eaLnBrk="0" fontAlgn="base" hangingPunct="0">
        <a:spcBef>
          <a:spcPct val="0"/>
        </a:spcBef>
        <a:spcAft>
          <a:spcPct val="0"/>
        </a:spcAft>
        <a:defRPr sz="2000">
          <a:solidFill>
            <a:schemeClr val="bg1"/>
          </a:solidFill>
          <a:latin typeface="+mj-lt"/>
          <a:ea typeface="Geneva" pitchFamily="-108" charset="-128"/>
          <a:cs typeface="Geneva" pitchFamily="-108" charset="-128"/>
        </a:defRPr>
      </a:lvl1pPr>
      <a:lvl2pPr marL="457200" indent="-457200" algn="l" rtl="0" eaLnBrk="0" fontAlgn="base" hangingPunct="0">
        <a:spcBef>
          <a:spcPct val="0"/>
        </a:spcBef>
        <a:spcAft>
          <a:spcPct val="0"/>
        </a:spcAft>
        <a:defRPr sz="2000">
          <a:solidFill>
            <a:schemeClr val="bg1"/>
          </a:solidFill>
          <a:latin typeface="Arial" pitchFamily="-108" charset="0"/>
          <a:ea typeface="Geneva" pitchFamily="-108" charset="-128"/>
          <a:cs typeface="Geneva" pitchFamily="-108" charset="-128"/>
        </a:defRPr>
      </a:lvl2pPr>
      <a:lvl3pPr marL="457200" indent="-457200" algn="l" rtl="0" eaLnBrk="0" fontAlgn="base" hangingPunct="0">
        <a:spcBef>
          <a:spcPct val="0"/>
        </a:spcBef>
        <a:spcAft>
          <a:spcPct val="0"/>
        </a:spcAft>
        <a:defRPr sz="2000">
          <a:solidFill>
            <a:schemeClr val="bg1"/>
          </a:solidFill>
          <a:latin typeface="Arial" pitchFamily="-108" charset="0"/>
          <a:ea typeface="Geneva" pitchFamily="-108" charset="-128"/>
          <a:cs typeface="Geneva" pitchFamily="-108" charset="-128"/>
        </a:defRPr>
      </a:lvl3pPr>
      <a:lvl4pPr marL="457200" indent="-457200" algn="l" rtl="0" eaLnBrk="0" fontAlgn="base" hangingPunct="0">
        <a:spcBef>
          <a:spcPct val="0"/>
        </a:spcBef>
        <a:spcAft>
          <a:spcPct val="0"/>
        </a:spcAft>
        <a:defRPr sz="2000">
          <a:solidFill>
            <a:schemeClr val="bg1"/>
          </a:solidFill>
          <a:latin typeface="Arial" pitchFamily="-108" charset="0"/>
          <a:ea typeface="Geneva" pitchFamily="-108" charset="-128"/>
          <a:cs typeface="Geneva" pitchFamily="-108" charset="-128"/>
        </a:defRPr>
      </a:lvl4pPr>
      <a:lvl5pPr marL="457200" indent="-457200" algn="l" rtl="0" eaLnBrk="0" fontAlgn="base" hangingPunct="0">
        <a:spcBef>
          <a:spcPct val="0"/>
        </a:spcBef>
        <a:spcAft>
          <a:spcPct val="0"/>
        </a:spcAft>
        <a:defRPr sz="2000">
          <a:solidFill>
            <a:schemeClr val="bg1"/>
          </a:solidFill>
          <a:latin typeface="Arial" pitchFamily="-108" charset="0"/>
          <a:ea typeface="Geneva" pitchFamily="-108" charset="-128"/>
          <a:cs typeface="Geneva" pitchFamily="-108" charset="-128"/>
        </a:defRPr>
      </a:lvl5pPr>
      <a:lvl6pPr marL="914400" algn="l" rtl="0" fontAlgn="base">
        <a:spcBef>
          <a:spcPct val="0"/>
        </a:spcBef>
        <a:spcAft>
          <a:spcPct val="0"/>
        </a:spcAft>
        <a:defRPr sz="2000">
          <a:solidFill>
            <a:schemeClr val="bg1"/>
          </a:solidFill>
          <a:latin typeface="Arial" pitchFamily="-108" charset="0"/>
        </a:defRPr>
      </a:lvl6pPr>
      <a:lvl7pPr marL="1371600" algn="l" rtl="0" fontAlgn="base">
        <a:spcBef>
          <a:spcPct val="0"/>
        </a:spcBef>
        <a:spcAft>
          <a:spcPct val="0"/>
        </a:spcAft>
        <a:defRPr sz="2000">
          <a:solidFill>
            <a:schemeClr val="bg1"/>
          </a:solidFill>
          <a:latin typeface="Arial" pitchFamily="-108" charset="0"/>
        </a:defRPr>
      </a:lvl7pPr>
      <a:lvl8pPr marL="1828800" algn="l" rtl="0" fontAlgn="base">
        <a:spcBef>
          <a:spcPct val="0"/>
        </a:spcBef>
        <a:spcAft>
          <a:spcPct val="0"/>
        </a:spcAft>
        <a:defRPr sz="2000">
          <a:solidFill>
            <a:schemeClr val="bg1"/>
          </a:solidFill>
          <a:latin typeface="Arial" pitchFamily="-108" charset="0"/>
        </a:defRPr>
      </a:lvl8pPr>
      <a:lvl9pPr marL="2286000" algn="l" rtl="0" fontAlgn="base">
        <a:spcBef>
          <a:spcPct val="0"/>
        </a:spcBef>
        <a:spcAft>
          <a:spcPct val="0"/>
        </a:spcAft>
        <a:defRPr sz="2000">
          <a:solidFill>
            <a:schemeClr val="bg1"/>
          </a:solidFill>
          <a:latin typeface="Arial" pitchFamily="-108" charset="0"/>
        </a:defRPr>
      </a:lvl9pPr>
    </p:titleStyle>
    <p:bodyStyle>
      <a:lvl1pPr marL="342900" indent="-342900" algn="l" rtl="0" eaLnBrk="0" fontAlgn="base" hangingPunct="0">
        <a:spcBef>
          <a:spcPct val="90000"/>
        </a:spcBef>
        <a:spcAft>
          <a:spcPts val="600"/>
        </a:spcAft>
        <a:defRPr b="1">
          <a:solidFill>
            <a:srgbClr val="0091B2"/>
          </a:solidFill>
          <a:latin typeface="+mn-lt"/>
          <a:ea typeface="Geneva" pitchFamily="-108" charset="-128"/>
          <a:cs typeface="Geneva" pitchFamily="-108" charset="-128"/>
        </a:defRPr>
      </a:lvl1pPr>
      <a:lvl2pPr marL="742950" indent="-285750" algn="l" rtl="0" eaLnBrk="0" fontAlgn="base" hangingPunct="0">
        <a:spcBef>
          <a:spcPts val="800"/>
        </a:spcBef>
        <a:spcAft>
          <a:spcPct val="0"/>
        </a:spcAft>
        <a:buClr>
          <a:srgbClr val="E4A11B"/>
        </a:buClr>
        <a:buSzPct val="75000"/>
        <a:buBlip>
          <a:blip r:embed="rId23"/>
        </a:buBlip>
        <a:defRPr sz="1700">
          <a:solidFill>
            <a:srgbClr val="6B6B6B"/>
          </a:solidFill>
          <a:latin typeface="+mn-lt"/>
          <a:ea typeface="Geneva" pitchFamily="-108" charset="-128"/>
          <a:cs typeface="Geneva"/>
        </a:defRPr>
      </a:lvl2pPr>
      <a:lvl3pPr marL="914400" indent="177800" algn="l" rtl="0" eaLnBrk="0" fontAlgn="base" hangingPunct="0">
        <a:spcBef>
          <a:spcPts val="800"/>
        </a:spcBef>
        <a:spcAft>
          <a:spcPct val="0"/>
        </a:spcAft>
        <a:buChar char="•"/>
        <a:defRPr sz="1700">
          <a:solidFill>
            <a:srgbClr val="6B6B6B"/>
          </a:solidFill>
          <a:latin typeface="+mn-lt"/>
          <a:ea typeface="Geneva" pitchFamily="-108" charset="-128"/>
          <a:cs typeface="Geneva"/>
        </a:defRPr>
      </a:lvl3pPr>
      <a:lvl4pPr marL="1600200" indent="-228600" algn="l" rtl="0" eaLnBrk="0" fontAlgn="base" hangingPunct="0">
        <a:lnSpc>
          <a:spcPct val="115000"/>
        </a:lnSpc>
        <a:spcBef>
          <a:spcPct val="20000"/>
        </a:spcBef>
        <a:spcAft>
          <a:spcPct val="0"/>
        </a:spcAft>
        <a:buChar char="–"/>
        <a:defRPr sz="1700">
          <a:solidFill>
            <a:srgbClr val="6B6B6B"/>
          </a:solidFill>
          <a:latin typeface="+mn-lt"/>
          <a:ea typeface="Geneva" pitchFamily="-108" charset="-128"/>
          <a:cs typeface="Geneva"/>
        </a:defRPr>
      </a:lvl4pPr>
      <a:lvl5pPr marL="2057400" indent="-228600" algn="l" rtl="0" eaLnBrk="0" fontAlgn="base" hangingPunct="0">
        <a:lnSpc>
          <a:spcPct val="115000"/>
        </a:lnSpc>
        <a:spcBef>
          <a:spcPct val="20000"/>
        </a:spcBef>
        <a:spcAft>
          <a:spcPct val="0"/>
        </a:spcAft>
        <a:buChar char="»"/>
        <a:defRPr sz="1700">
          <a:solidFill>
            <a:srgbClr val="6B6B6B"/>
          </a:solidFill>
          <a:latin typeface="+mn-lt"/>
          <a:ea typeface="Geneva" pitchFamily="-108" charset="-128"/>
          <a:cs typeface="Geneva"/>
        </a:defRPr>
      </a:lvl5pPr>
      <a:lvl6pPr marL="2514600" indent="-228600" algn="l" rtl="0" fontAlgn="base">
        <a:lnSpc>
          <a:spcPct val="115000"/>
        </a:lnSpc>
        <a:spcBef>
          <a:spcPct val="20000"/>
        </a:spcBef>
        <a:spcAft>
          <a:spcPct val="0"/>
        </a:spcAft>
        <a:defRPr sz="1700">
          <a:solidFill>
            <a:srgbClr val="6B6B6B"/>
          </a:solidFill>
          <a:latin typeface="+mn-lt"/>
          <a:ea typeface="Geneva" pitchFamily="-108" charset="-128"/>
        </a:defRPr>
      </a:lvl6pPr>
      <a:lvl7pPr marL="2971800" indent="-228600" algn="l" rtl="0" fontAlgn="base">
        <a:lnSpc>
          <a:spcPct val="115000"/>
        </a:lnSpc>
        <a:spcBef>
          <a:spcPct val="20000"/>
        </a:spcBef>
        <a:spcAft>
          <a:spcPct val="0"/>
        </a:spcAft>
        <a:defRPr sz="1700">
          <a:solidFill>
            <a:srgbClr val="6B6B6B"/>
          </a:solidFill>
          <a:latin typeface="+mn-lt"/>
          <a:ea typeface="Geneva" pitchFamily="-108" charset="-128"/>
        </a:defRPr>
      </a:lvl7pPr>
      <a:lvl8pPr marL="3429000" indent="-228600" algn="l" rtl="0" fontAlgn="base">
        <a:lnSpc>
          <a:spcPct val="115000"/>
        </a:lnSpc>
        <a:spcBef>
          <a:spcPct val="20000"/>
        </a:spcBef>
        <a:spcAft>
          <a:spcPct val="0"/>
        </a:spcAft>
        <a:defRPr sz="1700">
          <a:solidFill>
            <a:srgbClr val="6B6B6B"/>
          </a:solidFill>
          <a:latin typeface="+mn-lt"/>
          <a:ea typeface="Geneva" pitchFamily="-108" charset="-128"/>
        </a:defRPr>
      </a:lvl8pPr>
      <a:lvl9pPr marL="3886200" indent="-228600" algn="l" rtl="0" fontAlgn="base">
        <a:lnSpc>
          <a:spcPct val="115000"/>
        </a:lnSpc>
        <a:spcBef>
          <a:spcPct val="20000"/>
        </a:spcBef>
        <a:spcAft>
          <a:spcPct val="0"/>
        </a:spcAft>
        <a:defRPr sz="1700">
          <a:solidFill>
            <a:srgbClr val="6B6B6B"/>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userDrawn="1"/>
        </p:nvSpPr>
        <p:spPr bwMode="auto">
          <a:xfrm>
            <a:off x="0" y="6324600"/>
            <a:ext cx="9144000" cy="533400"/>
          </a:xfrm>
          <a:prstGeom prst="rect">
            <a:avLst/>
          </a:prstGeom>
          <a:solidFill>
            <a:srgbClr val="6B6B6B"/>
          </a:solidFill>
          <a:ln w="9525">
            <a:noFill/>
            <a:miter lim="800000"/>
            <a:headEnd/>
            <a:tailEnd/>
          </a:ln>
          <a:effectLst/>
        </p:spPr>
        <p:txBody>
          <a:bodyPr wrap="none" anchor="ctr"/>
          <a:lstStyle/>
          <a:p>
            <a:pPr algn="ctr">
              <a:defRPr/>
            </a:pPr>
            <a:endParaRPr lang="en-US" dirty="0">
              <a:latin typeface="Arial" pitchFamily="-108" charset="0"/>
            </a:endParaRPr>
          </a:p>
        </p:txBody>
      </p:sp>
      <p:sp>
        <p:nvSpPr>
          <p:cNvPr id="2051" name="Rectangle 3"/>
          <p:cNvSpPr>
            <a:spLocks noGrp="1" noChangeArrowheads="1"/>
          </p:cNvSpPr>
          <p:nvPr>
            <p:ph type="body" idx="1"/>
          </p:nvPr>
        </p:nvSpPr>
        <p:spPr bwMode="auto">
          <a:xfrm>
            <a:off x="457200" y="1600200"/>
            <a:ext cx="8229600" cy="450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2"/>
            <a:endParaRPr lang="en-US" smtClean="0"/>
          </a:p>
        </p:txBody>
      </p:sp>
      <p:pic>
        <p:nvPicPr>
          <p:cNvPr id="2052" name="Picture 10" descr="icon_logo"/>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632825" y="6410325"/>
            <a:ext cx="38893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lide Number Placeholder 24"/>
          <p:cNvSpPr>
            <a:spLocks noGrp="1"/>
          </p:cNvSpPr>
          <p:nvPr>
            <p:ph type="sldNum" sz="quarter" idx="4"/>
          </p:nvPr>
        </p:nvSpPr>
        <p:spPr>
          <a:xfrm>
            <a:off x="6934200" y="6324600"/>
            <a:ext cx="1524000" cy="533400"/>
          </a:xfrm>
          <a:prstGeom prst="rect">
            <a:avLst/>
          </a:prstGeom>
        </p:spPr>
        <p:txBody>
          <a:bodyPr vert="horz" lIns="91440" tIns="45720" rIns="91440" bIns="45720" rtlCol="0" anchor="ctr"/>
          <a:lstStyle>
            <a:lvl1pPr algn="r">
              <a:defRPr sz="1200">
                <a:solidFill>
                  <a:schemeClr val="bg1">
                    <a:lumMod val="75000"/>
                  </a:schemeClr>
                </a:solidFill>
                <a:latin typeface="Arial" pitchFamily="-108" charset="0"/>
              </a:defRPr>
            </a:lvl1pPr>
          </a:lstStyle>
          <a:p>
            <a:pPr>
              <a:defRPr/>
            </a:pPr>
            <a:fld id="{F5053E0D-C13A-4366-83DC-23495F315009}" type="slidenum">
              <a:rPr lang="en-US"/>
              <a:pPr>
                <a:defRPr/>
              </a:pPr>
              <a:t>‹#›</a:t>
            </a:fld>
            <a:endParaRPr lang="en-US" dirty="0"/>
          </a:p>
        </p:txBody>
      </p:sp>
      <p:sp>
        <p:nvSpPr>
          <p:cNvPr id="47" name="Freeform 21"/>
          <p:cNvSpPr>
            <a:spLocks/>
          </p:cNvSpPr>
          <p:nvPr userDrawn="1"/>
        </p:nvSpPr>
        <p:spPr bwMode="auto">
          <a:xfrm>
            <a:off x="1376363" y="-3175"/>
            <a:ext cx="7256462"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8" charset="0"/>
            </a:endParaRPr>
          </a:p>
        </p:txBody>
      </p:sp>
      <p:sp>
        <p:nvSpPr>
          <p:cNvPr id="2055" name="Title Placeholder 23"/>
          <p:cNvSpPr>
            <a:spLocks noGrp="1"/>
          </p:cNvSpPr>
          <p:nvPr>
            <p:ph type="title"/>
          </p:nvPr>
        </p:nvSpPr>
        <p:spPr bwMode="auto">
          <a:xfrm>
            <a:off x="0" y="0"/>
            <a:ext cx="60960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 name="Footer Placeholder 30"/>
          <p:cNvSpPr>
            <a:spLocks noGrp="1"/>
          </p:cNvSpPr>
          <p:nvPr>
            <p:ph type="ftr" sz="quarter" idx="3"/>
          </p:nvPr>
        </p:nvSpPr>
        <p:spPr>
          <a:xfrm>
            <a:off x="0" y="6324600"/>
            <a:ext cx="6705600" cy="533400"/>
          </a:xfrm>
          <a:prstGeom prst="rect">
            <a:avLst/>
          </a:prstGeom>
        </p:spPr>
        <p:txBody>
          <a:bodyPr vert="horz" wrap="square" lIns="91440" tIns="45720" rIns="91440" bIns="45720" numCol="1" anchor="ctr" anchorCtr="0" compatLnSpc="1">
            <a:prstTxWarp prst="textNoShape">
              <a:avLst/>
            </a:prstTxWarp>
          </a:bodyPr>
          <a:lstStyle>
            <a:lvl1pPr>
              <a:defRPr sz="1200" b="1">
                <a:solidFill>
                  <a:srgbClr val="E4A11B"/>
                </a:solidFill>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3999" r:id="rId9"/>
    <p:sldLayoutId id="2147484019" r:id="rId10"/>
    <p:sldLayoutId id="2147484020" r:id="rId11"/>
    <p:sldLayoutId id="2147484021" r:id="rId12"/>
    <p:sldLayoutId id="2147484022" r:id="rId13"/>
    <p:sldLayoutId id="2147484023" r:id="rId14"/>
    <p:sldLayoutId id="2147484043" r:id="rId15"/>
    <p:sldLayoutId id="2147484044" r:id="rId16"/>
  </p:sldLayoutIdLst>
  <p:transition spd="med" advClick="0">
    <p:fade/>
  </p:transition>
  <p:hf hdr="0" ftr="0" dt="0"/>
  <p:txStyles>
    <p:titleStyle>
      <a:lvl1pPr marL="457200" indent="-457200" algn="l" rtl="0" eaLnBrk="0" fontAlgn="base" hangingPunct="0">
        <a:spcBef>
          <a:spcPct val="0"/>
        </a:spcBef>
        <a:spcAft>
          <a:spcPct val="0"/>
        </a:spcAft>
        <a:defRPr sz="2000">
          <a:solidFill>
            <a:schemeClr val="bg1"/>
          </a:solidFill>
          <a:latin typeface="+mj-lt"/>
          <a:ea typeface="Geneva" pitchFamily="-108" charset="-128"/>
          <a:cs typeface="Geneva" pitchFamily="-108" charset="-128"/>
        </a:defRPr>
      </a:lvl1pPr>
      <a:lvl2pPr marL="457200" indent="-457200" algn="l" rtl="0" eaLnBrk="0" fontAlgn="base" hangingPunct="0">
        <a:spcBef>
          <a:spcPct val="0"/>
        </a:spcBef>
        <a:spcAft>
          <a:spcPct val="0"/>
        </a:spcAft>
        <a:defRPr sz="2000">
          <a:solidFill>
            <a:schemeClr val="bg1"/>
          </a:solidFill>
          <a:latin typeface="Arial" pitchFamily="-108" charset="0"/>
          <a:ea typeface="Geneva" pitchFamily="-108" charset="-128"/>
          <a:cs typeface="Geneva" pitchFamily="-108" charset="-128"/>
        </a:defRPr>
      </a:lvl2pPr>
      <a:lvl3pPr marL="457200" indent="-457200" algn="l" rtl="0" eaLnBrk="0" fontAlgn="base" hangingPunct="0">
        <a:spcBef>
          <a:spcPct val="0"/>
        </a:spcBef>
        <a:spcAft>
          <a:spcPct val="0"/>
        </a:spcAft>
        <a:defRPr sz="2000">
          <a:solidFill>
            <a:schemeClr val="bg1"/>
          </a:solidFill>
          <a:latin typeface="Arial" pitchFamily="-108" charset="0"/>
          <a:ea typeface="Geneva" pitchFamily="-108" charset="-128"/>
          <a:cs typeface="Geneva" pitchFamily="-108" charset="-128"/>
        </a:defRPr>
      </a:lvl3pPr>
      <a:lvl4pPr marL="457200" indent="-457200" algn="l" rtl="0" eaLnBrk="0" fontAlgn="base" hangingPunct="0">
        <a:spcBef>
          <a:spcPct val="0"/>
        </a:spcBef>
        <a:spcAft>
          <a:spcPct val="0"/>
        </a:spcAft>
        <a:defRPr sz="2000">
          <a:solidFill>
            <a:schemeClr val="bg1"/>
          </a:solidFill>
          <a:latin typeface="Arial" pitchFamily="-108" charset="0"/>
          <a:ea typeface="Geneva" pitchFamily="-108" charset="-128"/>
          <a:cs typeface="Geneva" pitchFamily="-108" charset="-128"/>
        </a:defRPr>
      </a:lvl4pPr>
      <a:lvl5pPr marL="457200" indent="-457200" algn="l" rtl="0" eaLnBrk="0" fontAlgn="base" hangingPunct="0">
        <a:spcBef>
          <a:spcPct val="0"/>
        </a:spcBef>
        <a:spcAft>
          <a:spcPct val="0"/>
        </a:spcAft>
        <a:defRPr sz="2000">
          <a:solidFill>
            <a:schemeClr val="bg1"/>
          </a:solidFill>
          <a:latin typeface="Arial" pitchFamily="-108" charset="0"/>
          <a:ea typeface="Geneva" pitchFamily="-108" charset="-128"/>
          <a:cs typeface="Geneva" pitchFamily="-108" charset="-128"/>
        </a:defRPr>
      </a:lvl5pPr>
      <a:lvl6pPr marL="914400" algn="l" rtl="0" fontAlgn="base">
        <a:spcBef>
          <a:spcPct val="0"/>
        </a:spcBef>
        <a:spcAft>
          <a:spcPct val="0"/>
        </a:spcAft>
        <a:defRPr sz="2000">
          <a:solidFill>
            <a:schemeClr val="bg1"/>
          </a:solidFill>
          <a:latin typeface="Arial" pitchFamily="-108" charset="0"/>
        </a:defRPr>
      </a:lvl6pPr>
      <a:lvl7pPr marL="1371600" algn="l" rtl="0" fontAlgn="base">
        <a:spcBef>
          <a:spcPct val="0"/>
        </a:spcBef>
        <a:spcAft>
          <a:spcPct val="0"/>
        </a:spcAft>
        <a:defRPr sz="2000">
          <a:solidFill>
            <a:schemeClr val="bg1"/>
          </a:solidFill>
          <a:latin typeface="Arial" pitchFamily="-108" charset="0"/>
        </a:defRPr>
      </a:lvl7pPr>
      <a:lvl8pPr marL="1828800" algn="l" rtl="0" fontAlgn="base">
        <a:spcBef>
          <a:spcPct val="0"/>
        </a:spcBef>
        <a:spcAft>
          <a:spcPct val="0"/>
        </a:spcAft>
        <a:defRPr sz="2000">
          <a:solidFill>
            <a:schemeClr val="bg1"/>
          </a:solidFill>
          <a:latin typeface="Arial" pitchFamily="-108" charset="0"/>
        </a:defRPr>
      </a:lvl8pPr>
      <a:lvl9pPr marL="2286000" algn="l" rtl="0" fontAlgn="base">
        <a:spcBef>
          <a:spcPct val="0"/>
        </a:spcBef>
        <a:spcAft>
          <a:spcPct val="0"/>
        </a:spcAft>
        <a:defRPr sz="2000">
          <a:solidFill>
            <a:schemeClr val="bg1"/>
          </a:solidFill>
          <a:latin typeface="Arial" pitchFamily="-108" charset="0"/>
        </a:defRPr>
      </a:lvl9pPr>
    </p:titleStyle>
    <p:bodyStyle>
      <a:lvl1pPr marL="342900" indent="-342900" algn="l" rtl="0" eaLnBrk="0" fontAlgn="base" hangingPunct="0">
        <a:spcBef>
          <a:spcPct val="90000"/>
        </a:spcBef>
        <a:spcAft>
          <a:spcPts val="600"/>
        </a:spcAft>
        <a:defRPr b="1">
          <a:solidFill>
            <a:srgbClr val="0091B2"/>
          </a:solidFill>
          <a:latin typeface="+mn-lt"/>
          <a:ea typeface="Geneva" pitchFamily="-108" charset="-128"/>
          <a:cs typeface="Geneva" pitchFamily="-108" charset="-128"/>
        </a:defRPr>
      </a:lvl1pPr>
      <a:lvl2pPr marL="742950" indent="-285750" algn="l" rtl="0" eaLnBrk="0" fontAlgn="base" hangingPunct="0">
        <a:spcBef>
          <a:spcPts val="800"/>
        </a:spcBef>
        <a:spcAft>
          <a:spcPct val="0"/>
        </a:spcAft>
        <a:buClr>
          <a:srgbClr val="E4A11B"/>
        </a:buClr>
        <a:buSzPct val="75000"/>
        <a:buBlip>
          <a:blip r:embed="rId19"/>
        </a:buBlip>
        <a:defRPr sz="1700">
          <a:solidFill>
            <a:srgbClr val="6B6B6B"/>
          </a:solidFill>
          <a:latin typeface="+mn-lt"/>
          <a:ea typeface="Geneva" pitchFamily="-108" charset="-128"/>
          <a:cs typeface="Geneva"/>
        </a:defRPr>
      </a:lvl2pPr>
      <a:lvl3pPr marL="914400" indent="177800" algn="l" rtl="0" eaLnBrk="0" fontAlgn="base" hangingPunct="0">
        <a:spcBef>
          <a:spcPts val="800"/>
        </a:spcBef>
        <a:spcAft>
          <a:spcPct val="0"/>
        </a:spcAft>
        <a:buChar char="•"/>
        <a:defRPr sz="1700">
          <a:solidFill>
            <a:srgbClr val="6B6B6B"/>
          </a:solidFill>
          <a:latin typeface="+mn-lt"/>
          <a:ea typeface="Geneva" pitchFamily="-108" charset="-128"/>
          <a:cs typeface="Geneva"/>
        </a:defRPr>
      </a:lvl3pPr>
      <a:lvl4pPr marL="1600200" indent="-228600" algn="l" rtl="0" eaLnBrk="0" fontAlgn="base" hangingPunct="0">
        <a:lnSpc>
          <a:spcPct val="115000"/>
        </a:lnSpc>
        <a:spcBef>
          <a:spcPct val="20000"/>
        </a:spcBef>
        <a:spcAft>
          <a:spcPct val="0"/>
        </a:spcAft>
        <a:buChar char="–"/>
        <a:defRPr sz="1700">
          <a:solidFill>
            <a:srgbClr val="6B6B6B"/>
          </a:solidFill>
          <a:latin typeface="+mn-lt"/>
          <a:ea typeface="Geneva" pitchFamily="-108" charset="-128"/>
          <a:cs typeface="Geneva"/>
        </a:defRPr>
      </a:lvl4pPr>
      <a:lvl5pPr marL="2057400" indent="-228600" algn="l" rtl="0" eaLnBrk="0" fontAlgn="base" hangingPunct="0">
        <a:lnSpc>
          <a:spcPct val="115000"/>
        </a:lnSpc>
        <a:spcBef>
          <a:spcPct val="20000"/>
        </a:spcBef>
        <a:spcAft>
          <a:spcPct val="0"/>
        </a:spcAft>
        <a:buChar char="»"/>
        <a:defRPr sz="1700">
          <a:solidFill>
            <a:srgbClr val="6B6B6B"/>
          </a:solidFill>
          <a:latin typeface="+mn-lt"/>
          <a:ea typeface="Geneva" pitchFamily="-108" charset="-128"/>
          <a:cs typeface="Geneva"/>
        </a:defRPr>
      </a:lvl5pPr>
      <a:lvl6pPr marL="2514600" indent="-228600" algn="l" rtl="0" fontAlgn="base">
        <a:lnSpc>
          <a:spcPct val="115000"/>
        </a:lnSpc>
        <a:spcBef>
          <a:spcPct val="20000"/>
        </a:spcBef>
        <a:spcAft>
          <a:spcPct val="0"/>
        </a:spcAft>
        <a:defRPr sz="1700">
          <a:solidFill>
            <a:srgbClr val="6B6B6B"/>
          </a:solidFill>
          <a:latin typeface="+mn-lt"/>
          <a:ea typeface="Geneva" pitchFamily="-108" charset="-128"/>
        </a:defRPr>
      </a:lvl6pPr>
      <a:lvl7pPr marL="2971800" indent="-228600" algn="l" rtl="0" fontAlgn="base">
        <a:lnSpc>
          <a:spcPct val="115000"/>
        </a:lnSpc>
        <a:spcBef>
          <a:spcPct val="20000"/>
        </a:spcBef>
        <a:spcAft>
          <a:spcPct val="0"/>
        </a:spcAft>
        <a:defRPr sz="1700">
          <a:solidFill>
            <a:srgbClr val="6B6B6B"/>
          </a:solidFill>
          <a:latin typeface="+mn-lt"/>
          <a:ea typeface="Geneva" pitchFamily="-108" charset="-128"/>
        </a:defRPr>
      </a:lvl7pPr>
      <a:lvl8pPr marL="3429000" indent="-228600" algn="l" rtl="0" fontAlgn="base">
        <a:lnSpc>
          <a:spcPct val="115000"/>
        </a:lnSpc>
        <a:spcBef>
          <a:spcPct val="20000"/>
        </a:spcBef>
        <a:spcAft>
          <a:spcPct val="0"/>
        </a:spcAft>
        <a:defRPr sz="1700">
          <a:solidFill>
            <a:srgbClr val="6B6B6B"/>
          </a:solidFill>
          <a:latin typeface="+mn-lt"/>
          <a:ea typeface="Geneva" pitchFamily="-108" charset="-128"/>
        </a:defRPr>
      </a:lvl8pPr>
      <a:lvl9pPr marL="3886200" indent="-228600" algn="l" rtl="0" fontAlgn="base">
        <a:lnSpc>
          <a:spcPct val="115000"/>
        </a:lnSpc>
        <a:spcBef>
          <a:spcPct val="20000"/>
        </a:spcBef>
        <a:spcAft>
          <a:spcPct val="0"/>
        </a:spcAft>
        <a:defRPr sz="1700">
          <a:solidFill>
            <a:srgbClr val="6B6B6B"/>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PARCC_Header_A2"/>
          <p:cNvPicPr>
            <a:picLocks noChangeAspect="1" noChangeArrowheads="1"/>
          </p:cNvPicPr>
          <p:nvPr userDrawn="1"/>
        </p:nvPicPr>
        <p:blipFill>
          <a:blip r:embed="rId6">
            <a:extLst>
              <a:ext uri="{28A0092B-C50C-407E-A947-70E740481C1C}">
                <a14:useLocalDpi xmlns:a14="http://schemas.microsoft.com/office/drawing/2010/main" val="0"/>
              </a:ext>
            </a:extLst>
          </a:blip>
          <a:srcRect l="63492" r="5597"/>
          <a:stretch>
            <a:fillRect/>
          </a:stretch>
        </p:blipFill>
        <p:spPr bwMode="auto">
          <a:xfrm>
            <a:off x="0" y="0"/>
            <a:ext cx="28194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1219200"/>
            <a:ext cx="9144000" cy="152400"/>
          </a:xfrm>
          <a:prstGeom prst="rect">
            <a:avLst/>
          </a:prstGeom>
          <a:solidFill>
            <a:srgbClr val="8F23B3"/>
          </a:solidFill>
          <a:ln>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fontAlgn="auto">
              <a:spcBef>
                <a:spcPts val="0"/>
              </a:spcBef>
              <a:spcAft>
                <a:spcPts val="0"/>
              </a:spcAft>
              <a:defRPr/>
            </a:pPr>
            <a:endParaRPr lang="en-US" dirty="0">
              <a:solidFill>
                <a:srgbClr val="8F23B3"/>
              </a:solidFill>
            </a:endParaRPr>
          </a:p>
        </p:txBody>
      </p:sp>
      <p:sp>
        <p:nvSpPr>
          <p:cNvPr id="9" name="Rectangle 8"/>
          <p:cNvSpPr/>
          <p:nvPr userDrawn="1"/>
        </p:nvSpPr>
        <p:spPr>
          <a:xfrm>
            <a:off x="0" y="1447800"/>
            <a:ext cx="9144000" cy="152400"/>
          </a:xfrm>
          <a:prstGeom prst="rect">
            <a:avLst/>
          </a:prstGeom>
          <a:solidFill>
            <a:srgbClr val="0091B2"/>
          </a:solidFill>
          <a:ln>
            <a:solidFill>
              <a:srgbClr val="0091B2"/>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fontAlgn="auto">
              <a:spcBef>
                <a:spcPts val="0"/>
              </a:spcBef>
              <a:spcAft>
                <a:spcPts val="0"/>
              </a:spcAft>
              <a:defRPr/>
            </a:pPr>
            <a:endParaRPr lang="en-US" dirty="0">
              <a:solidFill>
                <a:srgbClr val="8F23B3"/>
              </a:solidFill>
            </a:endParaRPr>
          </a:p>
        </p:txBody>
      </p:sp>
      <p:sp>
        <p:nvSpPr>
          <p:cNvPr id="12" name="Rectangle 11"/>
          <p:cNvSpPr/>
          <p:nvPr userDrawn="1"/>
        </p:nvSpPr>
        <p:spPr>
          <a:xfrm>
            <a:off x="0" y="0"/>
            <a:ext cx="9144000" cy="6858000"/>
          </a:xfrm>
          <a:prstGeom prst="rect">
            <a:avLst/>
          </a:prstGeom>
          <a:noFill/>
          <a:ln w="28575">
            <a:solidFill>
              <a:srgbClr val="8F23B3"/>
            </a:solidFill>
          </a:ln>
        </p:spPr>
        <p:style>
          <a:lnRef idx="2">
            <a:schemeClr val="accent1">
              <a:shade val="50000"/>
            </a:schemeClr>
          </a:lnRef>
          <a:fillRef idx="1">
            <a:schemeClr val="accent1"/>
          </a:fillRef>
          <a:effectRef idx="0">
            <a:schemeClr val="accent1"/>
          </a:effectRef>
          <a:fontRef idx="minor">
            <a:schemeClr val="lt1"/>
          </a:fontRef>
        </p:style>
        <p:txBody>
          <a:bodyPr lIns="89879" tIns="44940" rIns="89879" bIns="44940" anchor="ctr"/>
          <a:lstStyle/>
          <a:p>
            <a:pPr algn="ctr" fontAlgn="auto">
              <a:spcBef>
                <a:spcPts val="0"/>
              </a:spcBef>
              <a:spcAft>
                <a:spcPts val="0"/>
              </a:spcAft>
              <a:defRPr/>
            </a:pPr>
            <a:endParaRPr lang="en-US">
              <a:solidFill>
                <a:prstClr val="white"/>
              </a:solidFill>
            </a:endParaRPr>
          </a:p>
        </p:txBody>
      </p:sp>
      <p:sp>
        <p:nvSpPr>
          <p:cNvPr id="13" name="Slide Number Placeholder 4"/>
          <p:cNvSpPr>
            <a:spLocks noGrp="1"/>
          </p:cNvSpPr>
          <p:nvPr>
            <p:ph type="sldNum" sz="quarter" idx="4"/>
          </p:nvPr>
        </p:nvSpPr>
        <p:spPr>
          <a:xfrm>
            <a:off x="0" y="6569075"/>
            <a:ext cx="609600" cy="288925"/>
          </a:xfrm>
          <a:prstGeom prst="rect">
            <a:avLst/>
          </a:prstGeom>
        </p:spPr>
        <p:txBody>
          <a:bodyPr wrap="square" lIns="89879" tIns="44940" rIns="89879" bIns="44940">
            <a:normAutofit/>
          </a:bodyPr>
          <a:lstStyle>
            <a:lvl1pPr algn="ctr" fontAlgn="auto">
              <a:spcBef>
                <a:spcPts val="0"/>
              </a:spcBef>
              <a:spcAft>
                <a:spcPts val="0"/>
              </a:spcAft>
              <a:defRPr sz="1400">
                <a:solidFill>
                  <a:sysClr val="windowText" lastClr="000000"/>
                </a:solidFill>
                <a:latin typeface="+mn-lt"/>
              </a:defRPr>
            </a:lvl1pPr>
          </a:lstStyle>
          <a:p>
            <a:pPr>
              <a:defRPr/>
            </a:pPr>
            <a:fld id="{B2E86555-F5E3-4D97-B5E7-3FE5C2F02BE6}" type="slidenum">
              <a:rPr lang="en-US"/>
              <a:pPr>
                <a:defRPr/>
              </a:pPr>
              <a:t>‹#›</a:t>
            </a:fld>
            <a:endParaRPr lang="en-US" dirty="0"/>
          </a:p>
        </p:txBody>
      </p:sp>
    </p:spTree>
    <p:extLst>
      <p:ext uri="{BB962C8B-B14F-4D97-AF65-F5344CB8AC3E}">
        <p14:creationId xmlns:p14="http://schemas.microsoft.com/office/powerpoint/2010/main" val="2453564664"/>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2.xml"/><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28" y="5638800"/>
            <a:ext cx="2612711" cy="945668"/>
          </a:xfrm>
          <a:prstGeom prst="rect">
            <a:avLst/>
          </a:prstGeom>
        </p:spPr>
      </p:pic>
      <p:pic>
        <p:nvPicPr>
          <p:cNvPr id="27650" name="Picture 10" descr="_0005_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1" name="Group 38"/>
          <p:cNvGrpSpPr>
            <a:grpSpLocks/>
          </p:cNvGrpSpPr>
          <p:nvPr/>
        </p:nvGrpSpPr>
        <p:grpSpPr bwMode="auto">
          <a:xfrm>
            <a:off x="0" y="-28575"/>
            <a:ext cx="9153525" cy="6886575"/>
            <a:chOff x="-6350" y="-12700"/>
            <a:chExt cx="9153525" cy="6886575"/>
          </a:xfrm>
        </p:grpSpPr>
        <p:sp>
          <p:nvSpPr>
            <p:cNvPr id="27656" name="Freeform 39"/>
            <p:cNvSpPr>
              <a:spLocks noChangeArrowheads="1"/>
            </p:cNvSpPr>
            <p:nvPr/>
          </p:nvSpPr>
          <p:spPr bwMode="auto">
            <a:xfrm>
              <a:off x="952500" y="371475"/>
              <a:ext cx="8191500" cy="6502400"/>
            </a:xfrm>
            <a:custGeom>
              <a:avLst/>
              <a:gdLst>
                <a:gd name="T0" fmla="*/ 0 w 8191500"/>
                <a:gd name="T1" fmla="*/ 4533901 h 6502400"/>
                <a:gd name="T2" fmla="*/ 7759700 w 8191500"/>
                <a:gd name="T3" fmla="*/ 0 h 6502400"/>
                <a:gd name="T4" fmla="*/ 8191500 w 8191500"/>
                <a:gd name="T5" fmla="*/ 304800 h 6502400"/>
                <a:gd name="T6" fmla="*/ 8191500 w 8191500"/>
                <a:gd name="T7" fmla="*/ 6489700 h 6502400"/>
                <a:gd name="T8" fmla="*/ 2578100 w 8191500"/>
                <a:gd name="T9" fmla="*/ 6502400 h 6502400"/>
                <a:gd name="T10" fmla="*/ 0 w 8191500"/>
                <a:gd name="T11" fmla="*/ 4533901 h 6502400"/>
                <a:gd name="T12" fmla="*/ 0 60000 65536"/>
                <a:gd name="T13" fmla="*/ 0 60000 65536"/>
                <a:gd name="T14" fmla="*/ 0 60000 65536"/>
                <a:gd name="T15" fmla="*/ 0 60000 65536"/>
                <a:gd name="T16" fmla="*/ 0 60000 65536"/>
                <a:gd name="T17" fmla="*/ 0 60000 65536"/>
                <a:gd name="T18" fmla="*/ 0 w 8191500"/>
                <a:gd name="T19" fmla="*/ 0 h 6502400"/>
                <a:gd name="T20" fmla="*/ 8191500 w 8191500"/>
                <a:gd name="T21" fmla="*/ 6502400 h 6502400"/>
              </a:gdLst>
              <a:ahLst/>
              <a:cxnLst>
                <a:cxn ang="T12">
                  <a:pos x="T0" y="T1"/>
                </a:cxn>
                <a:cxn ang="T13">
                  <a:pos x="T2" y="T3"/>
                </a:cxn>
                <a:cxn ang="T14">
                  <a:pos x="T4" y="T5"/>
                </a:cxn>
                <a:cxn ang="T15">
                  <a:pos x="T6" y="T7"/>
                </a:cxn>
                <a:cxn ang="T16">
                  <a:pos x="T8" y="T9"/>
                </a:cxn>
                <a:cxn ang="T17">
                  <a:pos x="T10" y="T11"/>
                </a:cxn>
              </a:cxnLst>
              <a:rect l="T18" t="T19" r="T20" b="T21"/>
              <a:pathLst>
                <a:path w="8191500" h="6502400">
                  <a:moveTo>
                    <a:pt x="0" y="4533900"/>
                  </a:moveTo>
                  <a:lnTo>
                    <a:pt x="7759700" y="0"/>
                  </a:lnTo>
                  <a:lnTo>
                    <a:pt x="8191500" y="304800"/>
                  </a:lnTo>
                  <a:lnTo>
                    <a:pt x="8191500" y="6489700"/>
                  </a:lnTo>
                  <a:lnTo>
                    <a:pt x="2578100" y="6502400"/>
                  </a:lnTo>
                  <a:lnTo>
                    <a:pt x="0" y="4533900"/>
                  </a:lnTo>
                  <a:close/>
                </a:path>
              </a:pathLst>
            </a:custGeom>
            <a:solidFill>
              <a:srgbClr val="0091B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27658" name="Freeform 6"/>
            <p:cNvSpPr>
              <a:spLocks noChangeArrowheads="1"/>
            </p:cNvSpPr>
            <p:nvPr/>
          </p:nvSpPr>
          <p:spPr bwMode="auto">
            <a:xfrm rot="10800000">
              <a:off x="8342345" y="0"/>
              <a:ext cx="804830" cy="942313"/>
            </a:xfrm>
            <a:custGeom>
              <a:avLst/>
              <a:gdLst>
                <a:gd name="T0" fmla="*/ 0 w 4786489"/>
                <a:gd name="T1" fmla="*/ 0 h 5603704"/>
                <a:gd name="T2" fmla="*/ 1 w 4786489"/>
                <a:gd name="T3" fmla="*/ 0 h 5603704"/>
                <a:gd name="T4" fmla="*/ 0 w 4786489"/>
                <a:gd name="T5" fmla="*/ 1 h 5603704"/>
                <a:gd name="T6" fmla="*/ 0 w 4786489"/>
                <a:gd name="T7" fmla="*/ 1 h 5603704"/>
                <a:gd name="T8" fmla="*/ 0 w 4786489"/>
                <a:gd name="T9" fmla="*/ 0 h 5603704"/>
                <a:gd name="T10" fmla="*/ 0 60000 65536"/>
                <a:gd name="T11" fmla="*/ 0 60000 65536"/>
                <a:gd name="T12" fmla="*/ 0 60000 65536"/>
                <a:gd name="T13" fmla="*/ 0 60000 65536"/>
                <a:gd name="T14" fmla="*/ 0 60000 65536"/>
                <a:gd name="T15" fmla="*/ 0 w 4786489"/>
                <a:gd name="T16" fmla="*/ 0 h 5603704"/>
                <a:gd name="T17" fmla="*/ 4786489 w 4786489"/>
                <a:gd name="T18" fmla="*/ 5603704 h 5603704"/>
              </a:gdLst>
              <a:ahLst/>
              <a:cxnLst>
                <a:cxn ang="T10">
                  <a:pos x="T0" y="T1"/>
                </a:cxn>
                <a:cxn ang="T11">
                  <a:pos x="T2" y="T3"/>
                </a:cxn>
                <a:cxn ang="T12">
                  <a:pos x="T4" y="T5"/>
                </a:cxn>
                <a:cxn ang="T13">
                  <a:pos x="T6" y="T7"/>
                </a:cxn>
                <a:cxn ang="T14">
                  <a:pos x="T8" y="T9"/>
                </a:cxn>
              </a:cxnLst>
              <a:rect l="T15" t="T16" r="T17" b="T18"/>
              <a:pathLst>
                <a:path w="4786489" h="5603704">
                  <a:moveTo>
                    <a:pt x="2823" y="0"/>
                  </a:moveTo>
                  <a:lnTo>
                    <a:pt x="4786489" y="2865967"/>
                  </a:lnTo>
                  <a:lnTo>
                    <a:pt x="774177" y="5603704"/>
                  </a:lnTo>
                  <a:lnTo>
                    <a:pt x="21706" y="5603704"/>
                  </a:lnTo>
                  <a:cubicBezTo>
                    <a:pt x="20295" y="4646971"/>
                    <a:pt x="0" y="952500"/>
                    <a:pt x="282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dirty="0"/>
                <a:t> </a:t>
              </a:r>
            </a:p>
          </p:txBody>
        </p:sp>
        <p:sp>
          <p:nvSpPr>
            <p:cNvPr id="27659" name="Freeform 42"/>
            <p:cNvSpPr>
              <a:spLocks noChangeArrowheads="1"/>
            </p:cNvSpPr>
            <p:nvPr/>
          </p:nvSpPr>
          <p:spPr bwMode="auto">
            <a:xfrm>
              <a:off x="273050" y="-12700"/>
              <a:ext cx="8851900" cy="5448300"/>
            </a:xfrm>
            <a:custGeom>
              <a:avLst/>
              <a:gdLst>
                <a:gd name="T0" fmla="*/ 1082682 w 8851900"/>
                <a:gd name="T1" fmla="*/ 4946648 h 5448300"/>
                <a:gd name="T2" fmla="*/ 8636004 w 8851900"/>
                <a:gd name="T3" fmla="*/ 539750 h 5448300"/>
                <a:gd name="T4" fmla="*/ 8851900 w 8851900"/>
                <a:gd name="T5" fmla="*/ 415925 h 5448300"/>
                <a:gd name="T6" fmla="*/ 8839204 w 8851900"/>
                <a:gd name="T7" fmla="*/ 12700 h 5448300"/>
                <a:gd name="T8" fmla="*/ 8261350 w 8851900"/>
                <a:gd name="T9" fmla="*/ 0 h 5448300"/>
                <a:gd name="T10" fmla="*/ 0 w 8851900"/>
                <a:gd name="T11" fmla="*/ 4867272 h 5448300"/>
                <a:gd name="T12" fmla="*/ 654050 w 8851900"/>
                <a:gd name="T13" fmla="*/ 5448300 h 5448300"/>
                <a:gd name="T14" fmla="*/ 1082682 w 8851900"/>
                <a:gd name="T15" fmla="*/ 4946648 h 5448300"/>
                <a:gd name="T16" fmla="*/ 0 60000 65536"/>
                <a:gd name="T17" fmla="*/ 0 60000 65536"/>
                <a:gd name="T18" fmla="*/ 0 60000 65536"/>
                <a:gd name="T19" fmla="*/ 0 60000 65536"/>
                <a:gd name="T20" fmla="*/ 0 60000 65536"/>
                <a:gd name="T21" fmla="*/ 0 60000 65536"/>
                <a:gd name="T22" fmla="*/ 0 60000 65536"/>
                <a:gd name="T23" fmla="*/ 0 60000 65536"/>
                <a:gd name="T24" fmla="*/ 0 w 8851900"/>
                <a:gd name="T25" fmla="*/ 0 h 5448300"/>
                <a:gd name="T26" fmla="*/ 8851900 w 8851900"/>
                <a:gd name="T27" fmla="*/ 5448300 h 54483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51900" h="5448300">
                  <a:moveTo>
                    <a:pt x="1082675" y="4946650"/>
                  </a:moveTo>
                  <a:lnTo>
                    <a:pt x="8636000" y="539750"/>
                  </a:lnTo>
                  <a:lnTo>
                    <a:pt x="8851900" y="415925"/>
                  </a:lnTo>
                  <a:lnTo>
                    <a:pt x="8839200" y="12700"/>
                  </a:lnTo>
                  <a:lnTo>
                    <a:pt x="8261350" y="0"/>
                  </a:lnTo>
                  <a:lnTo>
                    <a:pt x="0" y="4867275"/>
                  </a:lnTo>
                  <a:lnTo>
                    <a:pt x="654050" y="5448300"/>
                  </a:lnTo>
                  <a:lnTo>
                    <a:pt x="1082675" y="494665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27657" name="Freeform 5"/>
            <p:cNvSpPr>
              <a:spLocks noChangeArrowheads="1"/>
            </p:cNvSpPr>
            <p:nvPr/>
          </p:nvSpPr>
          <p:spPr bwMode="auto">
            <a:xfrm>
              <a:off x="-6350" y="3992033"/>
              <a:ext cx="4786120" cy="2865967"/>
            </a:xfrm>
            <a:custGeom>
              <a:avLst/>
              <a:gdLst>
                <a:gd name="T0" fmla="*/ 2823 w 4786489"/>
                <a:gd name="T1" fmla="*/ 0 h 2865967"/>
                <a:gd name="T2" fmla="*/ 4783172 w 4786489"/>
                <a:gd name="T3" fmla="*/ 2865967 h 2865967"/>
                <a:gd name="T4" fmla="*/ 2823 w 4786489"/>
                <a:gd name="T5" fmla="*/ 2865967 h 2865967"/>
                <a:gd name="T6" fmla="*/ 2823 w 4786489"/>
                <a:gd name="T7" fmla="*/ 0 h 2865967"/>
                <a:gd name="T8" fmla="*/ 0 60000 65536"/>
                <a:gd name="T9" fmla="*/ 0 60000 65536"/>
                <a:gd name="T10" fmla="*/ 0 60000 65536"/>
                <a:gd name="T11" fmla="*/ 0 60000 65536"/>
                <a:gd name="T12" fmla="*/ 0 w 4786489"/>
                <a:gd name="T13" fmla="*/ 0 h 2865967"/>
                <a:gd name="T14" fmla="*/ 4786489 w 4786489"/>
                <a:gd name="T15" fmla="*/ 2865967 h 2865967"/>
              </a:gdLst>
              <a:ahLst/>
              <a:cxnLst>
                <a:cxn ang="T8">
                  <a:pos x="T0" y="T1"/>
                </a:cxn>
                <a:cxn ang="T9">
                  <a:pos x="T2" y="T3"/>
                </a:cxn>
                <a:cxn ang="T10">
                  <a:pos x="T4" y="T5"/>
                </a:cxn>
                <a:cxn ang="T11">
                  <a:pos x="T6" y="T7"/>
                </a:cxn>
              </a:cxnLst>
              <a:rect l="T12" t="T13" r="T14" b="T15"/>
              <a:pathLst>
                <a:path w="4786489" h="2865967">
                  <a:moveTo>
                    <a:pt x="2823" y="0"/>
                  </a:moveTo>
                  <a:lnTo>
                    <a:pt x="4786489" y="2865967"/>
                  </a:lnTo>
                  <a:lnTo>
                    <a:pt x="2823" y="2865967"/>
                  </a:lnTo>
                  <a:cubicBezTo>
                    <a:pt x="1412" y="1909234"/>
                    <a:pt x="0" y="952500"/>
                    <a:pt x="282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grpSp>
      <p:sp>
        <p:nvSpPr>
          <p:cNvPr id="27652" name="Freeform 13"/>
          <p:cNvSpPr>
            <a:spLocks noChangeArrowheads="1"/>
          </p:cNvSpPr>
          <p:nvPr/>
        </p:nvSpPr>
        <p:spPr bwMode="auto">
          <a:xfrm>
            <a:off x="561975" y="1588"/>
            <a:ext cx="8583613" cy="4894262"/>
          </a:xfrm>
          <a:custGeom>
            <a:avLst/>
            <a:gdLst>
              <a:gd name="T0" fmla="*/ 858667 w 8583084"/>
              <a:gd name="T1" fmla="*/ 4890566 h 4894791"/>
              <a:gd name="T2" fmla="*/ 8285973 w 8583084"/>
              <a:gd name="T3" fmla="*/ 559377 h 4894791"/>
              <a:gd name="T4" fmla="*/ 8586645 w 8583084"/>
              <a:gd name="T5" fmla="*/ 2116 h 4894791"/>
              <a:gd name="T6" fmla="*/ 7989506 w 8583084"/>
              <a:gd name="T7" fmla="*/ 0 h 4894791"/>
              <a:gd name="T8" fmla="*/ 7966221 w 8583084"/>
              <a:gd name="T9" fmla="*/ 5284 h 4894791"/>
              <a:gd name="T10" fmla="*/ 0 w 8583084"/>
              <a:gd name="T11" fmla="*/ 4676973 h 4894791"/>
              <a:gd name="T12" fmla="*/ 858667 w 8583084"/>
              <a:gd name="T13" fmla="*/ 4890566 h 4894791"/>
              <a:gd name="T14" fmla="*/ 0 60000 65536"/>
              <a:gd name="T15" fmla="*/ 0 60000 65536"/>
              <a:gd name="T16" fmla="*/ 0 60000 65536"/>
              <a:gd name="T17" fmla="*/ 0 60000 65536"/>
              <a:gd name="T18" fmla="*/ 0 60000 65536"/>
              <a:gd name="T19" fmla="*/ 0 60000 65536"/>
              <a:gd name="T20" fmla="*/ 0 60000 65536"/>
              <a:gd name="T21" fmla="*/ 0 w 8583084"/>
              <a:gd name="T22" fmla="*/ 0 h 4894791"/>
              <a:gd name="T23" fmla="*/ 8583084 w 8583084"/>
              <a:gd name="T24" fmla="*/ 4894791 h 48947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83084" h="4894791">
                <a:moveTo>
                  <a:pt x="858309" y="4894791"/>
                </a:moveTo>
                <a:lnTo>
                  <a:pt x="8282517" y="559858"/>
                </a:lnTo>
                <a:lnTo>
                  <a:pt x="8583084" y="2116"/>
                </a:lnTo>
                <a:lnTo>
                  <a:pt x="7986184" y="0"/>
                </a:lnTo>
                <a:lnTo>
                  <a:pt x="7962900" y="5292"/>
                </a:lnTo>
                <a:lnTo>
                  <a:pt x="0" y="4681008"/>
                </a:lnTo>
                <a:lnTo>
                  <a:pt x="858309" y="4894791"/>
                </a:lnTo>
                <a:close/>
              </a:path>
            </a:pathLst>
          </a:custGeom>
          <a:solidFill>
            <a:schemeClr val="bg1">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p>
        </p:txBody>
      </p:sp>
      <p:sp>
        <p:nvSpPr>
          <p:cNvPr id="27653" name="Text Box 8"/>
          <p:cNvSpPr txBox="1">
            <a:spLocks noChangeArrowheads="1"/>
          </p:cNvSpPr>
          <p:nvPr/>
        </p:nvSpPr>
        <p:spPr bwMode="auto">
          <a:xfrm>
            <a:off x="1905000" y="3600033"/>
            <a:ext cx="721995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endParaRPr lang="en-US" sz="3200" b="1" i="1" dirty="0" smtClean="0">
              <a:solidFill>
                <a:schemeClr val="bg1"/>
              </a:solidFill>
            </a:endParaRPr>
          </a:p>
          <a:p>
            <a:pPr algn="r"/>
            <a:r>
              <a:rPr lang="en-US" sz="2800" b="1" i="1" dirty="0" smtClean="0">
                <a:solidFill>
                  <a:schemeClr val="bg1"/>
                </a:solidFill>
              </a:rPr>
              <a:t>Implementing </a:t>
            </a:r>
            <a:r>
              <a:rPr lang="en-US" sz="2800" b="1" i="1" dirty="0">
                <a:solidFill>
                  <a:schemeClr val="bg1"/>
                </a:solidFill>
              </a:rPr>
              <a:t>the Common Core and PARCC Assessments</a:t>
            </a:r>
            <a:endParaRPr lang="en-US" sz="2400" b="1" i="1" dirty="0" smtClean="0">
              <a:solidFill>
                <a:schemeClr val="bg1"/>
              </a:solidFill>
            </a:endParaRPr>
          </a:p>
          <a:p>
            <a:pPr algn="r"/>
            <a:r>
              <a:rPr lang="en-US" sz="2000" i="1" dirty="0" smtClean="0">
                <a:solidFill>
                  <a:schemeClr val="bg1"/>
                </a:solidFill>
              </a:rPr>
              <a:t>Michael Cohen</a:t>
            </a:r>
          </a:p>
          <a:p>
            <a:pPr algn="r"/>
            <a:endParaRPr lang="en-US" sz="2000" i="1" dirty="0" smtClean="0">
              <a:solidFill>
                <a:schemeClr val="bg1"/>
              </a:solidFill>
            </a:endParaRPr>
          </a:p>
          <a:p>
            <a:pPr algn="r"/>
            <a:r>
              <a:rPr lang="en-US" sz="2000" i="1" dirty="0" smtClean="0">
                <a:solidFill>
                  <a:schemeClr val="bg1"/>
                </a:solidFill>
              </a:rPr>
              <a:t>February 15, 2012</a:t>
            </a:r>
            <a:endParaRPr lang="en-US" sz="20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42" y="5638799"/>
            <a:ext cx="2550909" cy="923299"/>
          </a:xfrm>
          <a:prstGeom prst="rect">
            <a:avLst/>
          </a:prstGeom>
        </p:spPr>
      </p:pic>
    </p:spTree>
  </p:cSld>
  <p:clrMapOvr>
    <a:masterClrMapping/>
  </p:clrMapOvr>
  <p:transition spd="med"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year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47800"/>
            <a:ext cx="868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indent="0" eaLnBrk="1" hangingPunct="1"/>
            <a:r>
              <a:rPr lang="en-US" dirty="0" smtClean="0"/>
              <a:t>PARCC Assessment Design</a:t>
            </a:r>
            <a:br>
              <a:rPr lang="en-US" dirty="0" smtClean="0"/>
            </a:br>
            <a:r>
              <a:rPr lang="en-US" sz="1800" dirty="0" smtClean="0"/>
              <a:t>English Language Arts/Literacy and Mathematics, Grades 3-11</a:t>
            </a:r>
            <a:endParaRPr lang="en-US" dirty="0" smtClean="0"/>
          </a:p>
        </p:txBody>
      </p:sp>
      <p:sp>
        <p:nvSpPr>
          <p:cNvPr id="2" name="Slide Number Placeholder 1"/>
          <p:cNvSpPr>
            <a:spLocks noGrp="1"/>
          </p:cNvSpPr>
          <p:nvPr>
            <p:ph type="sldNum" sz="quarter" idx="10"/>
          </p:nvPr>
        </p:nvSpPr>
        <p:spPr/>
        <p:txBody>
          <a:bodyPr/>
          <a:lstStyle/>
          <a:p>
            <a:pPr>
              <a:defRPr/>
            </a:pPr>
            <a:fld id="{1DE15D9C-B885-4281-8078-0ACEA1881B55}" type="slidenum">
              <a:rPr lang="en-US" smtClean="0"/>
              <a:pPr>
                <a:defRPr/>
              </a:pPr>
              <a:t>10</a:t>
            </a:fld>
            <a:endParaRPr lang="en-US" dirty="0"/>
          </a:p>
        </p:txBody>
      </p:sp>
      <p:grpSp>
        <p:nvGrpSpPr>
          <p:cNvPr id="22532" name="Group 39"/>
          <p:cNvGrpSpPr>
            <a:grpSpLocks/>
          </p:cNvGrpSpPr>
          <p:nvPr/>
        </p:nvGrpSpPr>
        <p:grpSpPr bwMode="auto">
          <a:xfrm>
            <a:off x="7239000" y="2292350"/>
            <a:ext cx="1822450" cy="2438400"/>
            <a:chOff x="7394941" y="2176414"/>
            <a:chExt cx="1495401" cy="2113817"/>
          </a:xfrm>
        </p:grpSpPr>
        <p:cxnSp>
          <p:nvCxnSpPr>
            <p:cNvPr id="8" name="Straight Connector 7"/>
            <p:cNvCxnSpPr/>
            <p:nvPr/>
          </p:nvCxnSpPr>
          <p:spPr>
            <a:xfrm rot="5400000">
              <a:off x="7507680" y="2808771"/>
              <a:ext cx="1264713" cy="0"/>
            </a:xfrm>
            <a:prstGeom prst="line">
              <a:avLst/>
            </a:prstGeom>
            <a:ln w="38100">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22556" name="Picture 5" descr="clipboard.png"/>
            <p:cNvPicPr preferRelativeResize="0">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7394941" y="2704868"/>
              <a:ext cx="1495401" cy="158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5" name="TextBox 35"/>
            <p:cNvSpPr txBox="1">
              <a:spLocks noChangeArrowheads="1"/>
            </p:cNvSpPr>
            <p:nvPr/>
          </p:nvSpPr>
          <p:spPr bwMode="auto">
            <a:xfrm>
              <a:off x="7457466" y="3233323"/>
              <a:ext cx="1370350" cy="76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6" charset="-128"/>
                </a:defRPr>
              </a:lvl1pPr>
              <a:lvl2pPr marL="742950" indent="-285750" eaLnBrk="0" hangingPunct="0">
                <a:defRPr>
                  <a:solidFill>
                    <a:schemeClr val="tx1"/>
                  </a:solidFill>
                  <a:latin typeface="Arial" charset="0"/>
                  <a:ea typeface="ＭＳ Ｐゴシック" pitchFamily="26" charset="-128"/>
                </a:defRPr>
              </a:lvl2pPr>
              <a:lvl3pPr marL="1143000" indent="-228600" eaLnBrk="0" hangingPunct="0">
                <a:defRPr>
                  <a:solidFill>
                    <a:schemeClr val="tx1"/>
                  </a:solidFill>
                  <a:latin typeface="Arial" charset="0"/>
                  <a:ea typeface="ＭＳ Ｐゴシック" pitchFamily="26" charset="-128"/>
                </a:defRPr>
              </a:lvl3pPr>
              <a:lvl4pPr marL="1600200" indent="-228600" eaLnBrk="0" hangingPunct="0">
                <a:defRPr>
                  <a:solidFill>
                    <a:schemeClr val="tx1"/>
                  </a:solidFill>
                  <a:latin typeface="Arial" charset="0"/>
                  <a:ea typeface="ＭＳ Ｐゴシック" pitchFamily="26" charset="-128"/>
                </a:defRPr>
              </a:lvl4pPr>
              <a:lvl5pPr marL="2057400" indent="-228600" eaLnBrk="0" hangingPunct="0">
                <a:defRPr>
                  <a:solidFill>
                    <a:schemeClr val="tx1"/>
                  </a:solidFill>
                  <a:latin typeface="Arial" charset="0"/>
                  <a:ea typeface="ＭＳ Ｐゴシック" pitchFamily="2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6" charset="-128"/>
                </a:defRPr>
              </a:lvl9pPr>
            </a:lstStyle>
            <a:p>
              <a:pPr algn="ctr" eaLnBrk="1" hangingPunct="1">
                <a:defRPr/>
              </a:pPr>
              <a:r>
                <a:rPr lang="en-US" sz="1050" b="1" dirty="0">
                  <a:solidFill>
                    <a:prstClr val="black"/>
                  </a:solidFill>
                  <a:latin typeface="Calibri" pitchFamily="26" charset="0"/>
                </a:rPr>
                <a:t>End-of-Year </a:t>
              </a:r>
            </a:p>
            <a:p>
              <a:pPr algn="ctr" eaLnBrk="1" hangingPunct="1">
                <a:defRPr/>
              </a:pPr>
              <a:r>
                <a:rPr lang="en-US" sz="1050" b="1" dirty="0">
                  <a:solidFill>
                    <a:prstClr val="black"/>
                  </a:solidFill>
                  <a:latin typeface="Calibri" pitchFamily="26" charset="0"/>
                </a:rPr>
                <a:t>Assessment</a:t>
              </a:r>
            </a:p>
            <a:p>
              <a:pPr marL="177800" indent="-68263" eaLnBrk="1" hangingPunct="1">
                <a:buFont typeface="Arial" charset="0"/>
                <a:buChar char="•"/>
                <a:defRPr/>
              </a:pPr>
              <a:r>
                <a:rPr lang="en-US" sz="1050" dirty="0">
                  <a:solidFill>
                    <a:srgbClr val="000000"/>
                  </a:solidFill>
                  <a:latin typeface="Calibri" pitchFamily="26" charset="0"/>
                </a:rPr>
                <a:t>Innovative, computer-based items</a:t>
              </a:r>
              <a:endParaRPr lang="en-US" sz="1050" dirty="0">
                <a:solidFill>
                  <a:prstClr val="black"/>
                </a:solidFill>
                <a:latin typeface="Calibri" pitchFamily="26" charset="0"/>
              </a:endParaRPr>
            </a:p>
            <a:p>
              <a:pPr algn="ctr" eaLnBrk="1" hangingPunct="1">
                <a:defRPr/>
              </a:pPr>
              <a:endParaRPr lang="en-US" sz="900" b="1" dirty="0">
                <a:solidFill>
                  <a:prstClr val="black"/>
                </a:solidFill>
              </a:endParaRPr>
            </a:p>
          </p:txBody>
        </p:sp>
      </p:grpSp>
      <p:grpSp>
        <p:nvGrpSpPr>
          <p:cNvPr id="22533" name="Group 34"/>
          <p:cNvGrpSpPr>
            <a:grpSpLocks/>
          </p:cNvGrpSpPr>
          <p:nvPr/>
        </p:nvGrpSpPr>
        <p:grpSpPr bwMode="auto">
          <a:xfrm>
            <a:off x="5181600" y="2292350"/>
            <a:ext cx="1912938" cy="2432050"/>
            <a:chOff x="5604093" y="2447264"/>
            <a:chExt cx="1462863" cy="2921492"/>
          </a:xfrm>
        </p:grpSpPr>
        <p:cxnSp>
          <p:nvCxnSpPr>
            <p:cNvPr id="13" name="Straight Connector 12"/>
            <p:cNvCxnSpPr/>
            <p:nvPr/>
          </p:nvCxnSpPr>
          <p:spPr>
            <a:xfrm rot="5400000">
              <a:off x="5297516" y="3471312"/>
              <a:ext cx="2048096" cy="0"/>
            </a:xfrm>
            <a:prstGeom prst="line">
              <a:avLst/>
            </a:prstGeom>
            <a:ln w="38100">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22553" name="Picture 18" descr="clipboard.png"/>
            <p:cNvPicPr preferRelativeResize="0">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5612310" y="3172107"/>
              <a:ext cx="1454646" cy="219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5604093" y="3908010"/>
              <a:ext cx="1432513" cy="1081258"/>
            </a:xfrm>
            <a:prstGeom prst="rect">
              <a:avLst/>
            </a:prstGeom>
            <a:noFill/>
          </p:spPr>
          <p:txBody>
            <a:bodyPr>
              <a:spAutoFit/>
            </a:bodyPr>
            <a:lstStyle/>
            <a:p>
              <a:pPr algn="ctr" fontAlgn="auto">
                <a:spcBef>
                  <a:spcPts val="0"/>
                </a:spcBef>
                <a:spcAft>
                  <a:spcPts val="0"/>
                </a:spcAft>
                <a:defRPr/>
              </a:pPr>
              <a:r>
                <a:rPr lang="en-US" sz="1050" b="1" dirty="0">
                  <a:solidFill>
                    <a:prstClr val="black"/>
                  </a:solidFill>
                  <a:latin typeface="Calibri" pitchFamily="34" charset="0"/>
                  <a:cs typeface="Calibri" pitchFamily="34" charset="0"/>
                </a:rPr>
                <a:t>Performance-Based</a:t>
              </a:r>
            </a:p>
            <a:p>
              <a:pPr algn="ctr" fontAlgn="auto">
                <a:spcBef>
                  <a:spcPts val="0"/>
                </a:spcBef>
                <a:spcAft>
                  <a:spcPts val="0"/>
                </a:spcAft>
                <a:defRPr/>
              </a:pPr>
              <a:r>
                <a:rPr lang="en-US" sz="1050" b="1" dirty="0">
                  <a:solidFill>
                    <a:prstClr val="black"/>
                  </a:solidFill>
                  <a:latin typeface="Calibri" pitchFamily="34" charset="0"/>
                  <a:cs typeface="Calibri" pitchFamily="34" charset="0"/>
                </a:rPr>
                <a:t>Assessment (PBA)</a:t>
              </a:r>
            </a:p>
            <a:p>
              <a:pPr marL="274320" indent="-91440" fontAlgn="auto">
                <a:spcBef>
                  <a:spcPts val="0"/>
                </a:spcBef>
                <a:spcAft>
                  <a:spcPts val="0"/>
                </a:spcAft>
                <a:buFont typeface="Arial" pitchFamily="34" charset="0"/>
                <a:buChar char="•"/>
                <a:defRPr/>
              </a:pPr>
              <a:r>
                <a:rPr lang="en-US" sz="1050" dirty="0">
                  <a:solidFill>
                    <a:prstClr val="black"/>
                  </a:solidFill>
                  <a:latin typeface="Calibri" pitchFamily="34" charset="0"/>
                  <a:cs typeface="Calibri" pitchFamily="34" charset="0"/>
                </a:rPr>
                <a:t>Extended tasks</a:t>
              </a:r>
            </a:p>
            <a:p>
              <a:pPr marL="274320" indent="-91440" fontAlgn="auto">
                <a:spcBef>
                  <a:spcPts val="0"/>
                </a:spcBef>
                <a:spcAft>
                  <a:spcPts val="0"/>
                </a:spcAft>
                <a:buFont typeface="Arial" pitchFamily="34" charset="0"/>
                <a:buChar char="•"/>
                <a:defRPr/>
              </a:pPr>
              <a:r>
                <a:rPr lang="en-US" sz="1050" dirty="0">
                  <a:solidFill>
                    <a:prstClr val="black"/>
                  </a:solidFill>
                  <a:latin typeface="Calibri" pitchFamily="34" charset="0"/>
                  <a:cs typeface="Calibri" pitchFamily="34" charset="0"/>
                </a:rPr>
                <a:t>Applications of concepts and skills</a:t>
              </a:r>
            </a:p>
          </p:txBody>
        </p:sp>
      </p:grpSp>
      <p:grpSp>
        <p:nvGrpSpPr>
          <p:cNvPr id="22534" name="Group 43"/>
          <p:cNvGrpSpPr>
            <a:grpSpLocks/>
          </p:cNvGrpSpPr>
          <p:nvPr/>
        </p:nvGrpSpPr>
        <p:grpSpPr bwMode="auto">
          <a:xfrm>
            <a:off x="119743" y="5313362"/>
            <a:ext cx="4173538" cy="838200"/>
            <a:chOff x="310906" y="5908962"/>
            <a:chExt cx="5057412" cy="990600"/>
          </a:xfrm>
        </p:grpSpPr>
        <p:pic>
          <p:nvPicPr>
            <p:cNvPr id="22549" name="Picture 44" descr="key.png"/>
            <p:cNvPicPr>
              <a:picLocks noChangeAspect="1"/>
            </p:cNvPicPr>
            <p:nvPr/>
          </p:nvPicPr>
          <p:blipFill>
            <a:blip r:embed="rId5">
              <a:lum bright="8000"/>
              <a:extLst>
                <a:ext uri="{28A0092B-C50C-407E-A947-70E740481C1C}">
                  <a14:useLocalDpi xmlns:a14="http://schemas.microsoft.com/office/drawing/2010/main" val="0"/>
                </a:ext>
              </a:extLst>
            </a:blip>
            <a:srcRect/>
            <a:stretch>
              <a:fillRect/>
            </a:stretch>
          </p:blipFill>
          <p:spPr bwMode="auto">
            <a:xfrm>
              <a:off x="310906" y="5908962"/>
              <a:ext cx="501904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1126555" y="6092823"/>
              <a:ext cx="1862143" cy="491548"/>
            </a:xfrm>
            <a:prstGeom prst="rect">
              <a:avLst/>
            </a:prstGeom>
            <a:noFill/>
          </p:spPr>
          <p:txBody>
            <a:bodyPr>
              <a:spAutoFit/>
            </a:bodyPr>
            <a:lstStyle/>
            <a:p>
              <a:pPr fontAlgn="auto">
                <a:spcBef>
                  <a:spcPts val="0"/>
                </a:spcBef>
                <a:spcAft>
                  <a:spcPts val="0"/>
                </a:spcAft>
                <a:defRPr/>
              </a:pPr>
              <a:r>
                <a:rPr lang="en-US" sz="1050" b="1" dirty="0">
                  <a:solidFill>
                    <a:prstClr val="black"/>
                  </a:solidFill>
                  <a:latin typeface="Calibri"/>
                </a:rPr>
                <a:t>Summative,</a:t>
              </a:r>
            </a:p>
            <a:p>
              <a:pPr fontAlgn="auto">
                <a:spcBef>
                  <a:spcPts val="0"/>
                </a:spcBef>
                <a:spcAft>
                  <a:spcPts val="0"/>
                </a:spcAft>
                <a:defRPr/>
              </a:pPr>
              <a:r>
                <a:rPr lang="en-US" sz="1050" b="1">
                  <a:solidFill>
                    <a:prstClr val="black"/>
                  </a:solidFill>
                  <a:latin typeface="Calibri"/>
                </a:rPr>
                <a:t>Required assessment</a:t>
              </a:r>
              <a:endParaRPr lang="en-US" sz="1050" b="1" dirty="0">
                <a:solidFill>
                  <a:prstClr val="black"/>
                </a:solidFill>
                <a:latin typeface="Calibri"/>
              </a:endParaRPr>
            </a:p>
          </p:txBody>
        </p:sp>
        <p:sp>
          <p:nvSpPr>
            <p:cNvPr id="31" name="TextBox 30"/>
            <p:cNvSpPr txBox="1"/>
            <p:nvPr/>
          </p:nvSpPr>
          <p:spPr>
            <a:xfrm>
              <a:off x="3696621" y="6179126"/>
              <a:ext cx="1671697" cy="491548"/>
            </a:xfrm>
            <a:prstGeom prst="rect">
              <a:avLst/>
            </a:prstGeom>
            <a:noFill/>
          </p:spPr>
          <p:txBody>
            <a:bodyPr>
              <a:spAutoFit/>
            </a:bodyPr>
            <a:lstStyle/>
            <a:p>
              <a:pPr fontAlgn="auto">
                <a:spcBef>
                  <a:spcPts val="0"/>
                </a:spcBef>
                <a:spcAft>
                  <a:spcPts val="0"/>
                </a:spcAft>
                <a:defRPr/>
              </a:pPr>
              <a:r>
                <a:rPr lang="en-US" sz="1050" dirty="0">
                  <a:solidFill>
                    <a:prstClr val="black"/>
                  </a:solidFill>
                  <a:latin typeface="Calibri"/>
                </a:rPr>
                <a:t>Interim, optional assessment</a:t>
              </a:r>
            </a:p>
          </p:txBody>
        </p:sp>
      </p:grpSp>
      <p:grpSp>
        <p:nvGrpSpPr>
          <p:cNvPr id="22535" name="Group 47"/>
          <p:cNvGrpSpPr>
            <a:grpSpLocks/>
          </p:cNvGrpSpPr>
          <p:nvPr/>
        </p:nvGrpSpPr>
        <p:grpSpPr bwMode="auto">
          <a:xfrm>
            <a:off x="468394" y="2895600"/>
            <a:ext cx="2084306" cy="1905000"/>
            <a:chOff x="5455527" y="4867082"/>
            <a:chExt cx="1217632" cy="1373805"/>
          </a:xfrm>
        </p:grpSpPr>
        <p:pic>
          <p:nvPicPr>
            <p:cNvPr id="22547" name="Picture 6" descr="clipboard-faded.png"/>
            <p:cNvPicPr>
              <a:picLocks/>
            </p:cNvPicPr>
            <p:nvPr/>
          </p:nvPicPr>
          <p:blipFill>
            <a:blip r:embed="rId6">
              <a:lum bright="12000"/>
              <a:extLst>
                <a:ext uri="{28A0092B-C50C-407E-A947-70E740481C1C}">
                  <a14:useLocalDpi xmlns:a14="http://schemas.microsoft.com/office/drawing/2010/main" val="0"/>
                </a:ext>
              </a:extLst>
            </a:blip>
            <a:srcRect/>
            <a:stretch>
              <a:fillRect/>
            </a:stretch>
          </p:blipFill>
          <p:spPr bwMode="auto">
            <a:xfrm>
              <a:off x="5455527" y="4867082"/>
              <a:ext cx="1217632" cy="137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6" name="TextBox 39"/>
            <p:cNvSpPr txBox="1">
              <a:spLocks noChangeArrowheads="1"/>
            </p:cNvSpPr>
            <p:nvPr/>
          </p:nvSpPr>
          <p:spPr bwMode="auto">
            <a:xfrm>
              <a:off x="5547909" y="5272545"/>
              <a:ext cx="994884" cy="676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26" charset="-128"/>
                </a:defRPr>
              </a:lvl1pPr>
              <a:lvl2pPr marL="742950" indent="-285750" eaLnBrk="0" hangingPunct="0">
                <a:defRPr>
                  <a:solidFill>
                    <a:schemeClr val="tx1"/>
                  </a:solidFill>
                  <a:latin typeface="Arial" charset="0"/>
                  <a:ea typeface="ＭＳ Ｐゴシック" pitchFamily="26" charset="-128"/>
                </a:defRPr>
              </a:lvl2pPr>
              <a:lvl3pPr marL="1143000" indent="-228600" eaLnBrk="0" hangingPunct="0">
                <a:defRPr>
                  <a:solidFill>
                    <a:schemeClr val="tx1"/>
                  </a:solidFill>
                  <a:latin typeface="Arial" charset="0"/>
                  <a:ea typeface="ＭＳ Ｐゴシック" pitchFamily="26" charset="-128"/>
                </a:defRPr>
              </a:lvl3pPr>
              <a:lvl4pPr marL="1600200" indent="-228600" eaLnBrk="0" hangingPunct="0">
                <a:defRPr>
                  <a:solidFill>
                    <a:schemeClr val="tx1"/>
                  </a:solidFill>
                  <a:latin typeface="Arial" charset="0"/>
                  <a:ea typeface="ＭＳ Ｐゴシック" pitchFamily="26" charset="-128"/>
                </a:defRPr>
              </a:lvl4pPr>
              <a:lvl5pPr marL="2057400" indent="-228600" eaLnBrk="0" hangingPunct="0">
                <a:defRPr>
                  <a:solidFill>
                    <a:schemeClr val="tx1"/>
                  </a:solidFill>
                  <a:latin typeface="Arial" charset="0"/>
                  <a:ea typeface="ＭＳ Ｐゴシック" pitchFamily="2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6" charset="-128"/>
                </a:defRPr>
              </a:lvl9pPr>
            </a:lstStyle>
            <a:p>
              <a:pPr algn="ctr" eaLnBrk="1" hangingPunct="1">
                <a:defRPr/>
              </a:pPr>
              <a:endParaRPr lang="en-US" sz="500" b="1" dirty="0" smtClean="0">
                <a:solidFill>
                  <a:prstClr val="black"/>
                </a:solidFill>
                <a:latin typeface="Calibri" pitchFamily="26" charset="0"/>
              </a:endParaRPr>
            </a:p>
            <a:p>
              <a:pPr algn="ctr" eaLnBrk="1" hangingPunct="1">
                <a:defRPr/>
              </a:pPr>
              <a:r>
                <a:rPr lang="en-US" sz="1000" b="1" dirty="0" smtClean="0">
                  <a:solidFill>
                    <a:prstClr val="black"/>
                  </a:solidFill>
                  <a:latin typeface="Calibri" pitchFamily="26" charset="0"/>
                </a:rPr>
                <a:t>Diagnostic Assessment</a:t>
              </a:r>
              <a:endParaRPr lang="en-US" sz="1000" b="1" dirty="0">
                <a:solidFill>
                  <a:prstClr val="black"/>
                </a:solidFill>
                <a:latin typeface="Calibri" pitchFamily="26" charset="0"/>
              </a:endParaRPr>
            </a:p>
            <a:p>
              <a:pPr marL="177800" indent="-55563" eaLnBrk="1" hangingPunct="1">
                <a:buFont typeface="Arial" charset="0"/>
                <a:buChar char="•"/>
                <a:defRPr/>
              </a:pPr>
              <a:r>
                <a:rPr lang="en-US" sz="1000" dirty="0" smtClean="0">
                  <a:solidFill>
                    <a:prstClr val="black"/>
                  </a:solidFill>
                  <a:latin typeface="Calibri" pitchFamily="26" charset="0"/>
                </a:rPr>
                <a:t> Early </a:t>
              </a:r>
              <a:r>
                <a:rPr lang="en-US" sz="1000" dirty="0">
                  <a:solidFill>
                    <a:prstClr val="black"/>
                  </a:solidFill>
                  <a:latin typeface="Calibri" pitchFamily="26" charset="0"/>
                </a:rPr>
                <a:t>indicator of student knowledge and skills to inform instruction, supports, and PD</a:t>
              </a:r>
            </a:p>
          </p:txBody>
        </p:sp>
      </p:grpSp>
      <p:sp>
        <p:nvSpPr>
          <p:cNvPr id="11284" name="TextBox 35"/>
          <p:cNvSpPr txBox="1">
            <a:spLocks noChangeArrowheads="1"/>
          </p:cNvSpPr>
          <p:nvPr/>
        </p:nvSpPr>
        <p:spPr bwMode="auto">
          <a:xfrm>
            <a:off x="4907756" y="5392510"/>
            <a:ext cx="19192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ＭＳ Ｐゴシック" pitchFamily="26" charset="-128"/>
              </a:defRPr>
            </a:lvl1pPr>
            <a:lvl2pPr marL="742950" indent="-285750" eaLnBrk="0" hangingPunct="0">
              <a:defRPr>
                <a:solidFill>
                  <a:schemeClr val="tx1"/>
                </a:solidFill>
                <a:latin typeface="Arial" charset="0"/>
                <a:ea typeface="ＭＳ Ｐゴシック" pitchFamily="26" charset="-128"/>
              </a:defRPr>
            </a:lvl2pPr>
            <a:lvl3pPr marL="1143000" indent="-228600" eaLnBrk="0" hangingPunct="0">
              <a:defRPr>
                <a:solidFill>
                  <a:schemeClr val="tx1"/>
                </a:solidFill>
                <a:latin typeface="Arial" charset="0"/>
                <a:ea typeface="ＭＳ Ｐゴシック" pitchFamily="26" charset="-128"/>
              </a:defRPr>
            </a:lvl3pPr>
            <a:lvl4pPr marL="1600200" indent="-228600" eaLnBrk="0" hangingPunct="0">
              <a:defRPr>
                <a:solidFill>
                  <a:schemeClr val="tx1"/>
                </a:solidFill>
                <a:latin typeface="Arial" charset="0"/>
                <a:ea typeface="ＭＳ Ｐゴシック" pitchFamily="26" charset="-128"/>
              </a:defRPr>
            </a:lvl4pPr>
            <a:lvl5pPr marL="2057400" indent="-228600" eaLnBrk="0" hangingPunct="0">
              <a:defRPr>
                <a:solidFill>
                  <a:schemeClr val="tx1"/>
                </a:solidFill>
                <a:latin typeface="Arial" charset="0"/>
                <a:ea typeface="ＭＳ Ｐゴシック" pitchFamily="2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6" charset="-128"/>
              </a:defRPr>
            </a:lvl9pPr>
          </a:lstStyle>
          <a:p>
            <a:pPr algn="ctr" eaLnBrk="1" hangingPunct="1">
              <a:defRPr/>
            </a:pPr>
            <a:r>
              <a:rPr lang="en-US" sz="1100" b="1" dirty="0" smtClean="0">
                <a:solidFill>
                  <a:prstClr val="black"/>
                </a:solidFill>
                <a:latin typeface="Calibri" pitchFamily="26" charset="0"/>
              </a:rPr>
              <a:t>ELA - Speaking And Listening</a:t>
            </a:r>
          </a:p>
          <a:p>
            <a:pPr algn="ctr" eaLnBrk="1" hangingPunct="1">
              <a:defRPr/>
            </a:pPr>
            <a:r>
              <a:rPr lang="en-US" sz="1100" b="1" dirty="0" smtClean="0">
                <a:solidFill>
                  <a:prstClr val="black"/>
                </a:solidFill>
                <a:latin typeface="Calibri" pitchFamily="26" charset="0"/>
              </a:rPr>
              <a:t>Assessment</a:t>
            </a:r>
          </a:p>
          <a:p>
            <a:pPr marL="171450" indent="-171450" eaLnBrk="1" hangingPunct="1">
              <a:buFont typeface="Arial" pitchFamily="34" charset="0"/>
              <a:buChar char="•"/>
              <a:defRPr/>
            </a:pPr>
            <a:r>
              <a:rPr lang="en-US" sz="1100" dirty="0" smtClean="0">
                <a:solidFill>
                  <a:prstClr val="black"/>
                </a:solidFill>
                <a:latin typeface="Calibri" pitchFamily="26" charset="0"/>
              </a:rPr>
              <a:t>Locally scored</a:t>
            </a:r>
          </a:p>
          <a:p>
            <a:pPr marL="171450" indent="-171450" eaLnBrk="1" hangingPunct="1">
              <a:buFont typeface="Arial" pitchFamily="34" charset="0"/>
              <a:buChar char="•"/>
              <a:defRPr/>
            </a:pPr>
            <a:r>
              <a:rPr lang="en-US" sz="1100" dirty="0" smtClean="0">
                <a:solidFill>
                  <a:prstClr val="black"/>
                </a:solidFill>
                <a:latin typeface="Calibri" pitchFamily="26" charset="0"/>
              </a:rPr>
              <a:t>Non-summative, required</a:t>
            </a:r>
          </a:p>
        </p:txBody>
      </p:sp>
      <p:cxnSp>
        <p:nvCxnSpPr>
          <p:cNvPr id="5" name="Straight Connector 4"/>
          <p:cNvCxnSpPr/>
          <p:nvPr/>
        </p:nvCxnSpPr>
        <p:spPr>
          <a:xfrm flipH="1">
            <a:off x="5865811" y="4953000"/>
            <a:ext cx="1588" cy="344488"/>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764527" y="4953000"/>
            <a:ext cx="3576638" cy="0"/>
          </a:xfrm>
          <a:prstGeom prst="straightConnector1">
            <a:avLst/>
          </a:prstGeom>
          <a:ln w="22225">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bwMode="auto">
          <a:xfrm>
            <a:off x="533400" y="2133600"/>
            <a:ext cx="4038600" cy="276225"/>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1200" b="1" dirty="0">
                <a:solidFill>
                  <a:srgbClr val="1F497D">
                    <a:lumMod val="75000"/>
                  </a:srgbClr>
                </a:solidFill>
              </a:rPr>
              <a:t>Optional Assessments/Flexible Administration</a:t>
            </a:r>
          </a:p>
        </p:txBody>
      </p:sp>
      <p:cxnSp>
        <p:nvCxnSpPr>
          <p:cNvPr id="39" name="Straight Arrow Connector 38"/>
          <p:cNvCxnSpPr/>
          <p:nvPr/>
        </p:nvCxnSpPr>
        <p:spPr>
          <a:xfrm rot="10800000" flipV="1">
            <a:off x="533400" y="2724150"/>
            <a:ext cx="3962400" cy="19050"/>
          </a:xfrm>
          <a:prstGeom prst="straightConnector1">
            <a:avLst/>
          </a:prstGeom>
          <a:ln w="22225">
            <a:prstDash val="dash"/>
            <a:headEnd type="arrow"/>
            <a:tailEnd type="arrow"/>
          </a:ln>
        </p:spPr>
        <p:style>
          <a:lnRef idx="1">
            <a:schemeClr val="accent1"/>
          </a:lnRef>
          <a:fillRef idx="0">
            <a:schemeClr val="accent1"/>
          </a:fillRef>
          <a:effectRef idx="0">
            <a:schemeClr val="accent1"/>
          </a:effectRef>
          <a:fontRef idx="minor">
            <a:schemeClr val="tx1"/>
          </a:fontRef>
        </p:style>
      </p:cxnSp>
      <p:grpSp>
        <p:nvGrpSpPr>
          <p:cNvPr id="22541" name="Group 47"/>
          <p:cNvGrpSpPr>
            <a:grpSpLocks/>
          </p:cNvGrpSpPr>
          <p:nvPr/>
        </p:nvGrpSpPr>
        <p:grpSpPr bwMode="auto">
          <a:xfrm>
            <a:off x="2514600" y="2907506"/>
            <a:ext cx="2177761" cy="1905000"/>
            <a:chOff x="5394517" y="4867082"/>
            <a:chExt cx="1342192" cy="1373805"/>
          </a:xfrm>
        </p:grpSpPr>
        <p:pic>
          <p:nvPicPr>
            <p:cNvPr id="22545" name="Picture 6" descr="clipboard-faded.png"/>
            <p:cNvPicPr>
              <a:picLocks/>
            </p:cNvPicPr>
            <p:nvPr/>
          </p:nvPicPr>
          <p:blipFill>
            <a:blip r:embed="rId6">
              <a:lum bright="12000"/>
              <a:extLst>
                <a:ext uri="{28A0092B-C50C-407E-A947-70E740481C1C}">
                  <a14:useLocalDpi xmlns:a14="http://schemas.microsoft.com/office/drawing/2010/main" val="0"/>
                </a:ext>
              </a:extLst>
            </a:blip>
            <a:srcRect/>
            <a:stretch>
              <a:fillRect/>
            </a:stretch>
          </p:blipFill>
          <p:spPr bwMode="auto">
            <a:xfrm>
              <a:off x="5455526" y="4867082"/>
              <a:ext cx="1217632" cy="137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7"/>
            <p:cNvSpPr txBox="1"/>
            <p:nvPr/>
          </p:nvSpPr>
          <p:spPr>
            <a:xfrm>
              <a:off x="5394517" y="5272545"/>
              <a:ext cx="1342192" cy="190806"/>
            </a:xfrm>
            <a:prstGeom prst="rect">
              <a:avLst/>
            </a:prstGeom>
            <a:noFill/>
          </p:spPr>
          <p:txBody>
            <a:bodyPr>
              <a:spAutoFit/>
            </a:bodyPr>
            <a:lstStyle/>
            <a:p>
              <a:pPr algn="ctr" fontAlgn="auto">
                <a:spcBef>
                  <a:spcPts val="0"/>
                </a:spcBef>
                <a:spcAft>
                  <a:spcPts val="0"/>
                </a:spcAft>
                <a:defRPr/>
              </a:pPr>
              <a:endParaRPr lang="en-US" sz="1050" dirty="0">
                <a:solidFill>
                  <a:prstClr val="black"/>
                </a:solidFill>
                <a:latin typeface="Calibri"/>
              </a:endParaRPr>
            </a:p>
          </p:txBody>
        </p:sp>
      </p:grpSp>
      <p:sp>
        <p:nvSpPr>
          <p:cNvPr id="11278" name="TextBox 48"/>
          <p:cNvSpPr txBox="1">
            <a:spLocks noChangeArrowheads="1"/>
          </p:cNvSpPr>
          <p:nvPr/>
        </p:nvSpPr>
        <p:spPr bwMode="auto">
          <a:xfrm>
            <a:off x="2743200" y="3429000"/>
            <a:ext cx="1676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26" charset="-128"/>
              </a:defRPr>
            </a:lvl1pPr>
            <a:lvl2pPr marL="742950" indent="-285750" eaLnBrk="0" hangingPunct="0">
              <a:defRPr>
                <a:solidFill>
                  <a:schemeClr val="tx1"/>
                </a:solidFill>
                <a:latin typeface="Arial" charset="0"/>
                <a:ea typeface="ＭＳ Ｐゴシック" pitchFamily="26" charset="-128"/>
              </a:defRPr>
            </a:lvl2pPr>
            <a:lvl3pPr marL="1143000" indent="-228600" eaLnBrk="0" hangingPunct="0">
              <a:defRPr>
                <a:solidFill>
                  <a:schemeClr val="tx1"/>
                </a:solidFill>
                <a:latin typeface="Arial" charset="0"/>
                <a:ea typeface="ＭＳ Ｐゴシック" pitchFamily="26" charset="-128"/>
              </a:defRPr>
            </a:lvl3pPr>
            <a:lvl4pPr marL="1600200" indent="-228600" eaLnBrk="0" hangingPunct="0">
              <a:defRPr>
                <a:solidFill>
                  <a:schemeClr val="tx1"/>
                </a:solidFill>
                <a:latin typeface="Arial" charset="0"/>
                <a:ea typeface="ＭＳ Ｐゴシック" pitchFamily="26" charset="-128"/>
              </a:defRPr>
            </a:lvl4pPr>
            <a:lvl5pPr marL="2057400" indent="-228600" eaLnBrk="0" hangingPunct="0">
              <a:defRPr>
                <a:solidFill>
                  <a:schemeClr val="tx1"/>
                </a:solidFill>
                <a:latin typeface="Arial" charset="0"/>
                <a:ea typeface="ＭＳ Ｐゴシック" pitchFamily="2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6" charset="-128"/>
              </a:defRPr>
            </a:lvl9pPr>
          </a:lstStyle>
          <a:p>
            <a:pPr algn="ctr" eaLnBrk="1" hangingPunct="1">
              <a:defRPr/>
            </a:pPr>
            <a:endParaRPr lang="en-US" sz="1000" b="1" dirty="0" smtClean="0">
              <a:solidFill>
                <a:prstClr val="black"/>
              </a:solidFill>
              <a:latin typeface="Calibri" pitchFamily="26" charset="0"/>
            </a:endParaRPr>
          </a:p>
          <a:p>
            <a:pPr algn="ctr" eaLnBrk="1" hangingPunct="1">
              <a:defRPr/>
            </a:pPr>
            <a:r>
              <a:rPr lang="en-US" sz="1000" b="1" dirty="0" smtClean="0">
                <a:solidFill>
                  <a:prstClr val="black"/>
                </a:solidFill>
                <a:latin typeface="Calibri" pitchFamily="26" charset="0"/>
              </a:rPr>
              <a:t>  </a:t>
            </a:r>
            <a:r>
              <a:rPr lang="en-US" sz="1000" b="1" dirty="0">
                <a:solidFill>
                  <a:prstClr val="black"/>
                </a:solidFill>
                <a:latin typeface="Calibri" pitchFamily="26" charset="0"/>
              </a:rPr>
              <a:t>Mid-Year Assessment</a:t>
            </a:r>
            <a:endParaRPr lang="en-US" sz="1000" dirty="0">
              <a:solidFill>
                <a:prstClr val="black"/>
              </a:solidFill>
              <a:latin typeface="Calibri" pitchFamily="26" charset="0"/>
            </a:endParaRPr>
          </a:p>
          <a:p>
            <a:pPr marL="177800" indent="-68263" eaLnBrk="1" hangingPunct="1">
              <a:buFont typeface="Arial" charset="0"/>
              <a:buChar char="•"/>
              <a:defRPr/>
            </a:pPr>
            <a:r>
              <a:rPr lang="en-US" sz="1000" dirty="0">
                <a:solidFill>
                  <a:prstClr val="black"/>
                </a:solidFill>
                <a:latin typeface="Calibri" pitchFamily="26" charset="0"/>
              </a:rPr>
              <a:t>Performance-based</a:t>
            </a:r>
          </a:p>
          <a:p>
            <a:pPr marL="177800" indent="-68263" eaLnBrk="1" hangingPunct="1">
              <a:buFont typeface="Arial" charset="0"/>
              <a:buChar char="•"/>
              <a:defRPr/>
            </a:pPr>
            <a:r>
              <a:rPr lang="en-US" sz="1000" dirty="0">
                <a:solidFill>
                  <a:prstClr val="black"/>
                </a:solidFill>
                <a:latin typeface="Calibri" pitchFamily="26" charset="0"/>
              </a:rPr>
              <a:t>Emphasis on hard-to-measure standards</a:t>
            </a:r>
          </a:p>
          <a:p>
            <a:pPr marL="177800" indent="-68263" eaLnBrk="1" hangingPunct="1">
              <a:buFont typeface="Arial" charset="0"/>
              <a:buChar char="•"/>
              <a:defRPr/>
            </a:pPr>
            <a:r>
              <a:rPr lang="en-US" sz="1000" dirty="0">
                <a:solidFill>
                  <a:prstClr val="black"/>
                </a:solidFill>
                <a:latin typeface="Calibri" pitchFamily="26" charset="0"/>
              </a:rPr>
              <a:t>Potentially  summative</a:t>
            </a:r>
          </a:p>
        </p:txBody>
      </p:sp>
      <p:sp>
        <p:nvSpPr>
          <p:cNvPr id="3" name="Frame 2"/>
          <p:cNvSpPr/>
          <p:nvPr/>
        </p:nvSpPr>
        <p:spPr>
          <a:xfrm>
            <a:off x="4800600" y="5197871"/>
            <a:ext cx="2133600" cy="1069182"/>
          </a:xfrm>
          <a:prstGeom prst="frame">
            <a:avLst/>
          </a:prstGeom>
          <a:solidFill>
            <a:srgbClr val="E4A11B"/>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sp>
        <p:nvSpPr>
          <p:cNvPr id="32" name="Frame 31"/>
          <p:cNvSpPr/>
          <p:nvPr/>
        </p:nvSpPr>
        <p:spPr>
          <a:xfrm>
            <a:off x="4800600" y="5197871"/>
            <a:ext cx="2133600" cy="1069182"/>
          </a:xfrm>
          <a:prstGeom prst="frame">
            <a:avLst/>
          </a:prstGeom>
          <a:solidFill>
            <a:srgbClr val="F79646">
              <a:lumMod val="75000"/>
            </a:srgbClr>
          </a:solidFill>
          <a:ln w="25400" cap="flat" cmpd="sng" algn="ctr">
            <a:solidFill>
              <a:srgbClr val="FFC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347071503"/>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indent="0"/>
            <a:r>
              <a:rPr lang="en-US" dirty="0" smtClean="0"/>
              <a:t>Claims Driving Design: ELA/Literacy</a:t>
            </a:r>
            <a:endParaRPr lang="en-US" dirty="0"/>
          </a:p>
        </p:txBody>
      </p:sp>
      <p:graphicFrame>
        <p:nvGraphicFramePr>
          <p:cNvPr id="4" name="Picture Placeholder 3"/>
          <p:cNvGraphicFramePr>
            <a:graphicFrameLocks noGrp="1"/>
          </p:cNvGraphicFramePr>
          <p:nvPr>
            <p:ph type="pic" idx="4294967295"/>
            <p:extLst>
              <p:ext uri="{D42A27DB-BD31-4B8C-83A1-F6EECF244321}">
                <p14:modId xmlns:p14="http://schemas.microsoft.com/office/powerpoint/2010/main" val="983714415"/>
              </p:ext>
            </p:extLst>
          </p:nvPr>
        </p:nvGraphicFramePr>
        <p:xfrm>
          <a:off x="152400" y="1380217"/>
          <a:ext cx="8839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1"/>
          <p:cNvSpPr>
            <a:spLocks noGrp="1"/>
          </p:cNvSpPr>
          <p:nvPr>
            <p:ph type="sldNum" sz="quarter" idx="10"/>
          </p:nvPr>
        </p:nvSpPr>
        <p:spPr>
          <a:xfrm>
            <a:off x="6934200" y="6324600"/>
            <a:ext cx="1524000" cy="533400"/>
          </a:xfrm>
        </p:spPr>
        <p:txBody>
          <a:bodyPr/>
          <a:lstStyle/>
          <a:p>
            <a:pPr>
              <a:defRPr/>
            </a:pPr>
            <a:fld id="{1DE15D9C-B885-4281-8078-0ACEA1881B55}" type="slidenum">
              <a:rPr lang="en-US" smtClean="0"/>
              <a:pPr>
                <a:defRPr/>
              </a:pPr>
              <a:t>11</a:t>
            </a:fld>
            <a:endParaRPr lang="en-US" dirty="0"/>
          </a:p>
        </p:txBody>
      </p:sp>
    </p:spTree>
    <p:extLst>
      <p:ext uri="{BB962C8B-B14F-4D97-AF65-F5344CB8AC3E}">
        <p14:creationId xmlns:p14="http://schemas.microsoft.com/office/powerpoint/2010/main" val="1625312608"/>
      </p:ext>
    </p:extLst>
  </p:cSld>
  <p:clrMapOvr>
    <a:masterClrMapping/>
  </p:clrMapOvr>
  <p:transition spd="med"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9" y="29029"/>
            <a:ext cx="6324600" cy="1219200"/>
          </a:xfrm>
        </p:spPr>
        <p:txBody>
          <a:bodyPr/>
          <a:lstStyle/>
          <a:p>
            <a:r>
              <a:rPr lang="en-US" sz="2000" dirty="0" smtClean="0"/>
              <a:t>ELA/Literacy Performance-Based Assessment</a:t>
            </a:r>
            <a:endParaRPr lang="en-US" sz="2000" dirty="0"/>
          </a:p>
        </p:txBody>
      </p:sp>
      <p:graphicFrame>
        <p:nvGraphicFramePr>
          <p:cNvPr id="3" name="Diagram 2"/>
          <p:cNvGraphicFramePr/>
          <p:nvPr>
            <p:extLst>
              <p:ext uri="{D42A27DB-BD31-4B8C-83A1-F6EECF244321}">
                <p14:modId xmlns:p14="http://schemas.microsoft.com/office/powerpoint/2010/main" val="9759609"/>
              </p:ext>
            </p:extLst>
          </p:nvPr>
        </p:nvGraphicFramePr>
        <p:xfrm>
          <a:off x="61686" y="1447800"/>
          <a:ext cx="8991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1"/>
          <p:cNvSpPr>
            <a:spLocks noGrp="1"/>
          </p:cNvSpPr>
          <p:nvPr>
            <p:ph type="sldNum" sz="quarter" idx="10"/>
          </p:nvPr>
        </p:nvSpPr>
        <p:spPr>
          <a:xfrm>
            <a:off x="6934200" y="6324600"/>
            <a:ext cx="1524000" cy="533400"/>
          </a:xfrm>
        </p:spPr>
        <p:txBody>
          <a:bodyPr/>
          <a:lstStyle/>
          <a:p>
            <a:pPr>
              <a:defRPr/>
            </a:pPr>
            <a:fld id="{1DE15D9C-B885-4281-8078-0ACEA1881B55}" type="slidenum">
              <a:rPr lang="en-US" smtClean="0"/>
              <a:pPr>
                <a:defRPr/>
              </a:pPr>
              <a:t>12</a:t>
            </a:fld>
            <a:endParaRPr lang="en-US" dirty="0"/>
          </a:p>
        </p:txBody>
      </p:sp>
    </p:spTree>
    <p:extLst>
      <p:ext uri="{BB962C8B-B14F-4D97-AF65-F5344CB8AC3E}">
        <p14:creationId xmlns:p14="http://schemas.microsoft.com/office/powerpoint/2010/main" val="868754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indent="0"/>
            <a:r>
              <a:rPr lang="en-US" dirty="0" smtClean="0"/>
              <a:t>ELA/Literacy End-of-Year Assessment</a:t>
            </a:r>
            <a:br>
              <a:rPr lang="en-US" dirty="0" smtClean="0"/>
            </a:br>
            <a:r>
              <a:rPr lang="en-US" dirty="0" smtClean="0"/>
              <a:t>Grades 3-11</a:t>
            </a:r>
            <a:endParaRPr lang="en-US" dirty="0"/>
          </a:p>
        </p:txBody>
      </p:sp>
      <p:sp>
        <p:nvSpPr>
          <p:cNvPr id="3" name="Content Placeholder 2"/>
          <p:cNvSpPr>
            <a:spLocks noGrp="1"/>
          </p:cNvSpPr>
          <p:nvPr>
            <p:ph idx="1"/>
          </p:nvPr>
        </p:nvSpPr>
        <p:spPr/>
        <p:txBody>
          <a:bodyPr/>
          <a:lstStyle/>
          <a:p>
            <a:pPr marL="457200" indent="-457200">
              <a:spcBef>
                <a:spcPts val="600"/>
              </a:spcBef>
              <a:spcAft>
                <a:spcPts val="600"/>
              </a:spcAft>
              <a:buFont typeface="Arial" pitchFamily="34" charset="0"/>
              <a:buChar char="•"/>
            </a:pPr>
            <a:r>
              <a:rPr lang="en-US" sz="3200" dirty="0" smtClean="0"/>
              <a:t>Students read approximately 6 texts, including multimedia texts</a:t>
            </a:r>
          </a:p>
          <a:p>
            <a:pPr marL="457200" indent="-457200">
              <a:spcBef>
                <a:spcPts val="600"/>
              </a:spcBef>
              <a:spcAft>
                <a:spcPts val="600"/>
              </a:spcAft>
              <a:buFont typeface="Arial" pitchFamily="34" charset="0"/>
              <a:buChar char="•"/>
            </a:pPr>
            <a:r>
              <a:rPr lang="en-US" sz="3200" dirty="0" smtClean="0"/>
              <a:t>The percentage of literature to informational/disciplinary literacy texts changes to reflect the shift in text emphasis in the standards</a:t>
            </a:r>
          </a:p>
          <a:p>
            <a:pPr marL="457200" indent="-457200">
              <a:spcBef>
                <a:spcPts val="600"/>
              </a:spcBef>
              <a:spcAft>
                <a:spcPts val="600"/>
              </a:spcAft>
              <a:buFont typeface="Arial" pitchFamily="34" charset="0"/>
              <a:buChar char="•"/>
            </a:pPr>
            <a:r>
              <a:rPr lang="en-US" sz="3200" dirty="0" smtClean="0"/>
              <a:t>Students answer approximately 50 machine-</a:t>
            </a:r>
            <a:r>
              <a:rPr lang="en-US" sz="3200" dirty="0" err="1" smtClean="0"/>
              <a:t>scorable</a:t>
            </a:r>
            <a:r>
              <a:rPr lang="en-US" sz="3200" dirty="0" smtClean="0"/>
              <a:t> questions</a:t>
            </a:r>
            <a:endParaRPr lang="en-US" sz="3200" dirty="0"/>
          </a:p>
        </p:txBody>
      </p:sp>
      <p:sp>
        <p:nvSpPr>
          <p:cNvPr id="4" name="Slide Number Placeholder 1"/>
          <p:cNvSpPr>
            <a:spLocks noGrp="1"/>
          </p:cNvSpPr>
          <p:nvPr>
            <p:ph type="sldNum" sz="quarter" idx="10"/>
          </p:nvPr>
        </p:nvSpPr>
        <p:spPr>
          <a:xfrm>
            <a:off x="6934200" y="6324600"/>
            <a:ext cx="1524000" cy="533400"/>
          </a:xfrm>
        </p:spPr>
        <p:txBody>
          <a:bodyPr/>
          <a:lstStyle/>
          <a:p>
            <a:pPr>
              <a:defRPr/>
            </a:pPr>
            <a:fld id="{1DE15D9C-B885-4281-8078-0ACEA1881B55}" type="slidenum">
              <a:rPr lang="en-US" smtClean="0"/>
              <a:pPr>
                <a:defRPr/>
              </a:pPr>
              <a:t>13</a:t>
            </a:fld>
            <a:endParaRPr lang="en-US" dirty="0"/>
          </a:p>
        </p:txBody>
      </p:sp>
    </p:spTree>
    <p:extLst>
      <p:ext uri="{BB962C8B-B14F-4D97-AF65-F5344CB8AC3E}">
        <p14:creationId xmlns:p14="http://schemas.microsoft.com/office/powerpoint/2010/main" val="1184064047"/>
      </p:ext>
    </p:extLst>
  </p:cSld>
  <p:clrMapOvr>
    <a:masterClrMapping/>
  </p:clrMapOvr>
  <p:transition spd="med"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86" y="152400"/>
            <a:ext cx="5780314" cy="1066800"/>
          </a:xfrm>
        </p:spPr>
        <p:txBody>
          <a:bodyPr>
            <a:normAutofit fontScale="90000"/>
          </a:bodyPr>
          <a:lstStyle/>
          <a:p>
            <a:pPr indent="0"/>
            <a:r>
              <a:rPr lang="en-US" sz="2200" dirty="0" smtClean="0"/>
              <a:t/>
            </a:r>
            <a:br>
              <a:rPr lang="en-US" sz="2200" dirty="0" smtClean="0"/>
            </a:br>
            <a:r>
              <a:rPr lang="en-US" sz="2200" dirty="0"/>
              <a:t>Examples of what we ask students to write </a:t>
            </a:r>
            <a:r>
              <a:rPr lang="en-US" sz="2200" dirty="0" smtClean="0"/>
              <a:t>about from </a:t>
            </a:r>
            <a:r>
              <a:rPr lang="en-US" sz="2200" dirty="0"/>
              <a:t>today’s tests</a:t>
            </a:r>
            <a:r>
              <a:rPr lang="en-US" sz="3200" dirty="0" smtClean="0"/>
              <a:t/>
            </a:r>
            <a:br>
              <a:rPr lang="en-US" sz="3200" dirty="0" smtClean="0"/>
            </a:br>
            <a:endParaRPr lang="en-US" sz="3200" dirty="0"/>
          </a:p>
        </p:txBody>
      </p:sp>
      <p:sp>
        <p:nvSpPr>
          <p:cNvPr id="5" name="Content Placeholder 4"/>
          <p:cNvSpPr>
            <a:spLocks noGrp="1"/>
          </p:cNvSpPr>
          <p:nvPr>
            <p:ph idx="1"/>
          </p:nvPr>
        </p:nvSpPr>
        <p:spPr>
          <a:xfrm>
            <a:off x="152400" y="1371600"/>
            <a:ext cx="8763000" cy="4876800"/>
          </a:xfrm>
        </p:spPr>
        <p:txBody>
          <a:bodyPr/>
          <a:lstStyle/>
          <a:p>
            <a:pPr>
              <a:spcBef>
                <a:spcPts val="1200"/>
              </a:spcBef>
            </a:pPr>
            <a:r>
              <a:rPr lang="en-US" i="1" dirty="0" smtClean="0"/>
              <a:t>Example #1</a:t>
            </a:r>
            <a:r>
              <a:rPr lang="en-US" dirty="0" smtClean="0"/>
              <a:t>:</a:t>
            </a:r>
            <a:r>
              <a:rPr lang="en-US" b="1" dirty="0" smtClean="0"/>
              <a:t> </a:t>
            </a:r>
            <a:r>
              <a:rPr lang="en-US" dirty="0" smtClean="0"/>
              <a:t>Most people have a special activity or hobby that they enjoy. Some people collect things while others like to read or play games. What activity do you like to do? </a:t>
            </a:r>
            <a:r>
              <a:rPr lang="en-US" b="1" dirty="0" smtClean="0"/>
              <a:t>Write a composition describing what you enjoy doing.  Explain why that activity is special to you. </a:t>
            </a:r>
            <a:r>
              <a:rPr lang="en-US" i="1" dirty="0" smtClean="0"/>
              <a:t>(Grade 3-5, New Jersey)</a:t>
            </a:r>
          </a:p>
          <a:p>
            <a:pPr>
              <a:spcBef>
                <a:spcPts val="1200"/>
              </a:spcBef>
            </a:pPr>
            <a:r>
              <a:rPr lang="en-US" i="1" dirty="0" smtClean="0"/>
              <a:t>Example #2: </a:t>
            </a:r>
            <a:r>
              <a:rPr lang="en-US" dirty="0" smtClean="0"/>
              <a:t>Think about what a perfect day would be for you. What would you do? Where would you be? Who would be with you? </a:t>
            </a:r>
            <a:r>
              <a:rPr lang="en-US" b="1" dirty="0" smtClean="0"/>
              <a:t>In a well-developed composition, describe your perfect day and explain why it would be perfect for you. </a:t>
            </a:r>
            <a:r>
              <a:rPr lang="en-US" i="1" dirty="0" smtClean="0"/>
              <a:t>(Grade 7, Massachusetts) </a:t>
            </a:r>
          </a:p>
          <a:p>
            <a:pPr>
              <a:spcBef>
                <a:spcPts val="1200"/>
              </a:spcBef>
            </a:pPr>
            <a:r>
              <a:rPr lang="en-US" dirty="0" smtClean="0"/>
              <a:t> </a:t>
            </a:r>
            <a:r>
              <a:rPr lang="en-US" i="1" dirty="0" smtClean="0"/>
              <a:t>Example #3: </a:t>
            </a:r>
            <a:r>
              <a:rPr lang="en-US" dirty="0" smtClean="0"/>
              <a:t>Who are our heroes? The media attention given to celebrities suggests that these people are today’s heroes. Yet ordinary people perform extraordinary acts of courage every day that go virtually unnoticed. Are these people the real heroes? </a:t>
            </a:r>
            <a:r>
              <a:rPr lang="en-US" b="1" dirty="0" smtClean="0"/>
              <a:t>Write an essay in which you define heroism and argue who you think our heroes really are</a:t>
            </a:r>
            <a:r>
              <a:rPr lang="en-US" dirty="0" smtClean="0"/>
              <a:t>–</a:t>
            </a:r>
            <a:r>
              <a:rPr lang="en-US" b="1" dirty="0" smtClean="0"/>
              <a:t>mass media stars, ordinary people, or maybe both. </a:t>
            </a:r>
            <a:r>
              <a:rPr lang="en-US" dirty="0" smtClean="0"/>
              <a:t>Be sure to use examples of specific celebrities, other people you have heard or read about, or people from your own community to support your position. </a:t>
            </a:r>
            <a:r>
              <a:rPr lang="en-US" i="1" dirty="0" smtClean="0"/>
              <a:t>(Grade 12, NAEP)</a:t>
            </a:r>
            <a:endParaRPr lang="en-US" sz="1100" dirty="0" smtClean="0"/>
          </a:p>
          <a:p>
            <a:endParaRPr lang="en-US" dirty="0"/>
          </a:p>
        </p:txBody>
      </p:sp>
      <p:sp>
        <p:nvSpPr>
          <p:cNvPr id="6" name="Slide Number Placeholder 1"/>
          <p:cNvSpPr>
            <a:spLocks noGrp="1"/>
          </p:cNvSpPr>
          <p:nvPr>
            <p:ph type="sldNum" sz="quarter" idx="10"/>
          </p:nvPr>
        </p:nvSpPr>
        <p:spPr>
          <a:xfrm>
            <a:off x="6934200" y="6324600"/>
            <a:ext cx="1524000" cy="533400"/>
          </a:xfrm>
        </p:spPr>
        <p:txBody>
          <a:bodyPr/>
          <a:lstStyle/>
          <a:p>
            <a:pPr>
              <a:defRPr/>
            </a:pPr>
            <a:fld id="{1DE15D9C-B885-4281-8078-0ACEA1881B55}" type="slidenum">
              <a:rPr lang="en-US" smtClean="0"/>
              <a:pPr>
                <a:defRPr/>
              </a:pPr>
              <a:t>14</a:t>
            </a:fld>
            <a:endParaRPr lang="en-US" dirty="0"/>
          </a:p>
        </p:txBody>
      </p:sp>
    </p:spTree>
  </p:cSld>
  <p:clrMapOvr>
    <a:masterClrMapping/>
  </p:clrMapOvr>
  <p:transition spd="med"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icture Placeholder 3"/>
          <p:cNvGraphicFramePr>
            <a:graphicFrameLocks noGrp="1"/>
          </p:cNvGraphicFramePr>
          <p:nvPr>
            <p:ph type="pic" idx="1"/>
            <p:extLst>
              <p:ext uri="{D42A27DB-BD31-4B8C-83A1-F6EECF244321}">
                <p14:modId xmlns:p14="http://schemas.microsoft.com/office/powerpoint/2010/main" val="1047920835"/>
              </p:ext>
            </p:extLst>
          </p:nvPr>
        </p:nvGraphicFramePr>
        <p:xfrm>
          <a:off x="150399" y="2514600"/>
          <a:ext cx="88392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8143" y="14514"/>
            <a:ext cx="6324600" cy="1219200"/>
          </a:xfrm>
        </p:spPr>
        <p:txBody>
          <a:bodyPr/>
          <a:lstStyle/>
          <a:p>
            <a:pPr marL="457200"/>
            <a:r>
              <a:rPr lang="en-US" sz="2000" dirty="0" smtClean="0"/>
              <a:t>Claims Driving Design: Mathematics</a:t>
            </a:r>
            <a:endParaRPr lang="en-US" sz="2000" dirty="0"/>
          </a:p>
        </p:txBody>
      </p:sp>
      <p:grpSp>
        <p:nvGrpSpPr>
          <p:cNvPr id="5" name="Group 4"/>
          <p:cNvGrpSpPr/>
          <p:nvPr/>
        </p:nvGrpSpPr>
        <p:grpSpPr>
          <a:xfrm>
            <a:off x="163084" y="1582866"/>
            <a:ext cx="8828516" cy="1007934"/>
            <a:chOff x="5341" y="41532"/>
            <a:chExt cx="8828516" cy="1109116"/>
          </a:xfrm>
        </p:grpSpPr>
        <p:sp>
          <p:nvSpPr>
            <p:cNvPr id="6" name="Rounded Rectangle 5"/>
            <p:cNvSpPr/>
            <p:nvPr/>
          </p:nvSpPr>
          <p:spPr>
            <a:xfrm>
              <a:off x="5341" y="41532"/>
              <a:ext cx="8828516" cy="1025267"/>
            </a:xfrm>
            <a:prstGeom prst="roundRect">
              <a:avLst>
                <a:gd name="adj" fmla="val 10000"/>
              </a:avLst>
            </a:prstGeom>
            <a:ln w="57150">
              <a:solidFill>
                <a:srgbClr val="78488E"/>
              </a:solidFill>
            </a:ln>
          </p:spPr>
          <p:style>
            <a:lnRef idx="2">
              <a:schemeClr val="accent5"/>
            </a:lnRef>
            <a:fillRef idx="1">
              <a:schemeClr val="lt1"/>
            </a:fillRef>
            <a:effectRef idx="0">
              <a:schemeClr val="accent5"/>
            </a:effectRef>
            <a:fontRef idx="minor">
              <a:schemeClr val="dk1"/>
            </a:fontRef>
          </p:style>
        </p:sp>
        <p:sp>
          <p:nvSpPr>
            <p:cNvPr id="7" name="Rounded Rectangle 4"/>
            <p:cNvSpPr/>
            <p:nvPr/>
          </p:nvSpPr>
          <p:spPr>
            <a:xfrm>
              <a:off x="63398" y="57944"/>
              <a:ext cx="8768458" cy="1092704"/>
            </a:xfrm>
            <a:prstGeom prst="rect">
              <a:avLst/>
            </a:prstGeom>
            <a:ln>
              <a:noFill/>
            </a:ln>
          </p:spPr>
          <p:style>
            <a:lnRef idx="0">
              <a:scrgbClr r="0" g="0" b="0"/>
            </a:lnRef>
            <a:fillRef idx="0">
              <a:scrgbClr r="0" g="0" b="0"/>
            </a:fillRef>
            <a:effectRef idx="0">
              <a:scrgbClr r="0" g="0" b="0"/>
            </a:effectRef>
            <a:fontRef idx="minor">
              <a:schemeClr val="dk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rgbClr val="6B6B6B"/>
                  </a:solidFill>
                </a:rPr>
                <a:t>Students are on-track or ready for college and careers</a:t>
              </a:r>
              <a:r>
                <a:rPr lang="en-US" sz="3000" kern="1200" dirty="0" smtClean="0">
                  <a:solidFill>
                    <a:schemeClr val="tx1"/>
                  </a:solidFill>
                </a:rPr>
                <a:t> </a:t>
              </a:r>
              <a:endParaRPr lang="en-US" sz="3000" kern="1200" dirty="0">
                <a:solidFill>
                  <a:schemeClr val="tx1"/>
                </a:solidFill>
              </a:endParaRPr>
            </a:p>
          </p:txBody>
        </p:sp>
      </p:grpSp>
      <p:sp>
        <p:nvSpPr>
          <p:cNvPr id="9" name="Slide Number Placeholder 1"/>
          <p:cNvSpPr>
            <a:spLocks noGrp="1"/>
          </p:cNvSpPr>
          <p:nvPr>
            <p:ph type="sldNum" sz="quarter" idx="4294967295"/>
          </p:nvPr>
        </p:nvSpPr>
        <p:spPr>
          <a:xfrm>
            <a:off x="6934200" y="6324600"/>
            <a:ext cx="1524000" cy="533400"/>
          </a:xfrm>
          <a:prstGeom prst="rect">
            <a:avLst/>
          </a:prstGeom>
        </p:spPr>
        <p:txBody>
          <a:bodyPr anchor="ctr"/>
          <a:lstStyle/>
          <a:p>
            <a:pPr algn="r">
              <a:defRPr/>
            </a:pPr>
            <a:fld id="{1DE15D9C-B885-4281-8078-0ACEA1881B55}" type="slidenum">
              <a:rPr lang="en-US" sz="1200" smtClean="0">
                <a:solidFill>
                  <a:schemeClr val="bg1">
                    <a:lumMod val="75000"/>
                  </a:schemeClr>
                </a:solidFill>
              </a:rPr>
              <a:pPr algn="r">
                <a:defRPr/>
              </a:pPr>
              <a:t>15</a:t>
            </a:fld>
            <a:endParaRPr lang="en-US" sz="1200" dirty="0">
              <a:solidFill>
                <a:schemeClr val="bg1">
                  <a:lumMod val="75000"/>
                </a:schemeClr>
              </a:solidFill>
            </a:endParaRPr>
          </a:p>
        </p:txBody>
      </p:sp>
    </p:spTree>
    <p:extLst>
      <p:ext uri="{BB962C8B-B14F-4D97-AF65-F5344CB8AC3E}">
        <p14:creationId xmlns:p14="http://schemas.microsoft.com/office/powerpoint/2010/main" val="408269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spcBef>
                <a:spcPts val="600"/>
              </a:spcBef>
              <a:spcAft>
                <a:spcPts val="600"/>
              </a:spcAft>
            </a:pPr>
            <a:r>
              <a:rPr lang="en-US" sz="2800" dirty="0" smtClean="0"/>
              <a:t>Focus </a:t>
            </a:r>
            <a:r>
              <a:rPr lang="en-US" sz="2800" dirty="0"/>
              <a:t>will be </a:t>
            </a:r>
            <a:r>
              <a:rPr lang="en-US" sz="2800" dirty="0" smtClean="0"/>
              <a:t>on:</a:t>
            </a:r>
          </a:p>
          <a:p>
            <a:pPr lvl="1">
              <a:spcBef>
                <a:spcPts val="600"/>
              </a:spcBef>
              <a:spcAft>
                <a:spcPts val="600"/>
              </a:spcAft>
            </a:pPr>
            <a:r>
              <a:rPr lang="en-US" sz="2400" b="1" dirty="0" smtClean="0"/>
              <a:t>Sub Claim A – </a:t>
            </a:r>
            <a:r>
              <a:rPr lang="en-US" sz="2400" dirty="0" smtClean="0"/>
              <a:t>major content </a:t>
            </a:r>
          </a:p>
          <a:p>
            <a:pPr lvl="1">
              <a:spcBef>
                <a:spcPts val="600"/>
              </a:spcBef>
              <a:spcAft>
                <a:spcPts val="600"/>
              </a:spcAft>
            </a:pPr>
            <a:r>
              <a:rPr lang="en-US" sz="2400" b="1" dirty="0" smtClean="0"/>
              <a:t>Sub Claim </a:t>
            </a:r>
            <a:r>
              <a:rPr lang="en-US" sz="2400" b="1" dirty="0"/>
              <a:t>C</a:t>
            </a:r>
            <a:r>
              <a:rPr lang="en-US" sz="2400" dirty="0" smtClean="0"/>
              <a:t> – reasoning   </a:t>
            </a:r>
          </a:p>
          <a:p>
            <a:pPr lvl="1">
              <a:spcBef>
                <a:spcPts val="600"/>
              </a:spcBef>
              <a:spcAft>
                <a:spcPts val="600"/>
              </a:spcAft>
            </a:pPr>
            <a:r>
              <a:rPr lang="en-US" sz="2400" b="1" dirty="0" smtClean="0"/>
              <a:t>Sub claim D</a:t>
            </a:r>
            <a:r>
              <a:rPr lang="en-US" sz="2400" dirty="0" smtClean="0"/>
              <a:t> – modeling/applications</a:t>
            </a:r>
            <a:endParaRPr lang="en-US" sz="2400" dirty="0"/>
          </a:p>
          <a:p>
            <a:pPr>
              <a:spcBef>
                <a:spcPts val="600"/>
              </a:spcBef>
              <a:spcAft>
                <a:spcPts val="600"/>
              </a:spcAft>
            </a:pPr>
            <a:r>
              <a:rPr lang="en-US" sz="2800" dirty="0"/>
              <a:t>PBA will be scored in time to be incorporated into the summative score</a:t>
            </a:r>
          </a:p>
          <a:p>
            <a:pPr>
              <a:spcBef>
                <a:spcPts val="600"/>
              </a:spcBef>
              <a:spcAft>
                <a:spcPts val="600"/>
              </a:spcAft>
            </a:pPr>
            <a:r>
              <a:rPr lang="en-US" sz="2800" dirty="0" smtClean="0"/>
              <a:t>PARCC </a:t>
            </a:r>
            <a:r>
              <a:rPr lang="en-US" sz="2800" dirty="0"/>
              <a:t>will release all PBA tasks along with item analysis and item-level </a:t>
            </a:r>
            <a:r>
              <a:rPr lang="en-US" sz="2800" dirty="0" smtClean="0"/>
              <a:t>scores</a:t>
            </a:r>
            <a:endParaRPr lang="en-US" sz="2800" dirty="0"/>
          </a:p>
        </p:txBody>
      </p:sp>
      <p:sp>
        <p:nvSpPr>
          <p:cNvPr id="3" name="Title 2"/>
          <p:cNvSpPr>
            <a:spLocks noGrp="1"/>
          </p:cNvSpPr>
          <p:nvPr>
            <p:ph type="title"/>
          </p:nvPr>
        </p:nvSpPr>
        <p:spPr/>
        <p:txBody>
          <a:bodyPr/>
          <a:lstStyle/>
          <a:p>
            <a:pPr marL="274320" indent="0"/>
            <a:r>
              <a:rPr lang="en-US" dirty="0" smtClean="0"/>
              <a:t>Mathematics Performance-Based Assessment</a:t>
            </a:r>
            <a:br>
              <a:rPr lang="en-US" dirty="0" smtClean="0"/>
            </a:br>
            <a:r>
              <a:rPr lang="en-US" sz="2000" dirty="0" smtClean="0"/>
              <a:t>Grades 3-11</a:t>
            </a:r>
            <a:endParaRPr lang="en-US" sz="2000" dirty="0"/>
          </a:p>
        </p:txBody>
      </p:sp>
      <p:sp>
        <p:nvSpPr>
          <p:cNvPr id="5" name="Slide Number Placeholder 1"/>
          <p:cNvSpPr>
            <a:spLocks noGrp="1"/>
          </p:cNvSpPr>
          <p:nvPr>
            <p:ph type="sldNum" sz="quarter" idx="10"/>
          </p:nvPr>
        </p:nvSpPr>
        <p:spPr>
          <a:xfrm>
            <a:off x="6934200" y="6324600"/>
            <a:ext cx="1524000" cy="533400"/>
          </a:xfrm>
        </p:spPr>
        <p:txBody>
          <a:bodyPr/>
          <a:lstStyle/>
          <a:p>
            <a:pPr>
              <a:defRPr/>
            </a:pPr>
            <a:fld id="{1DE15D9C-B885-4281-8078-0ACEA1881B55}" type="slidenum">
              <a:rPr lang="en-US" smtClean="0"/>
              <a:pPr>
                <a:defRPr/>
              </a:pPr>
              <a:t>16</a:t>
            </a:fld>
            <a:endParaRPr lang="en-US" dirty="0"/>
          </a:p>
        </p:txBody>
      </p:sp>
    </p:spTree>
    <p:extLst>
      <p:ext uri="{BB962C8B-B14F-4D97-AF65-F5344CB8AC3E}">
        <p14:creationId xmlns:p14="http://schemas.microsoft.com/office/powerpoint/2010/main" val="2280606760"/>
      </p:ext>
    </p:extLst>
  </p:cSld>
  <p:clrMapOvr>
    <a:masterClrMapping/>
  </p:clrMapOvr>
  <p:transition spd="med" advClick="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8171" y="1447800"/>
            <a:ext cx="8229600" cy="4724400"/>
          </a:xfrm>
        </p:spPr>
        <p:txBody>
          <a:bodyPr/>
          <a:lstStyle/>
          <a:p>
            <a:pPr marL="0" indent="0">
              <a:spcBef>
                <a:spcPts val="0"/>
              </a:spcBef>
              <a:spcAft>
                <a:spcPts val="0"/>
              </a:spcAft>
              <a:buNone/>
            </a:pPr>
            <a:r>
              <a:rPr lang="en-US" sz="2200" u="sng" dirty="0" smtClean="0"/>
              <a:t>Grades 3-11</a:t>
            </a:r>
          </a:p>
          <a:p>
            <a:pPr>
              <a:spcBef>
                <a:spcPts val="0"/>
              </a:spcBef>
              <a:spcAft>
                <a:spcPts val="0"/>
              </a:spcAft>
              <a:buFont typeface="Arial" pitchFamily="34" charset="0"/>
              <a:buChar char="•"/>
            </a:pPr>
            <a:r>
              <a:rPr lang="en-US" sz="2200" dirty="0" smtClean="0"/>
              <a:t>Will </a:t>
            </a:r>
            <a:r>
              <a:rPr lang="en-US" sz="2200" dirty="0"/>
              <a:t>be comprised of computer‐based machine-scorable items.</a:t>
            </a:r>
          </a:p>
          <a:p>
            <a:pPr>
              <a:spcBef>
                <a:spcPts val="0"/>
              </a:spcBef>
              <a:spcAft>
                <a:spcPts val="0"/>
              </a:spcAft>
              <a:buFont typeface="Arial" pitchFamily="34" charset="0"/>
              <a:buChar char="•"/>
            </a:pPr>
            <a:r>
              <a:rPr lang="en-US" sz="2200" dirty="0"/>
              <a:t>Will focus on </a:t>
            </a:r>
            <a:r>
              <a:rPr lang="en-US" sz="2200" b="1" dirty="0" smtClean="0"/>
              <a:t>Sub Claims </a:t>
            </a:r>
            <a:r>
              <a:rPr lang="en-US" sz="2200" b="1" dirty="0"/>
              <a:t>A </a:t>
            </a:r>
            <a:r>
              <a:rPr lang="en-US" sz="2200" dirty="0"/>
              <a:t>(major content), </a:t>
            </a:r>
            <a:r>
              <a:rPr lang="en-US" sz="2200" b="1" dirty="0"/>
              <a:t>B</a:t>
            </a:r>
            <a:r>
              <a:rPr lang="en-US" sz="2200" dirty="0"/>
              <a:t> (supporting </a:t>
            </a:r>
            <a:r>
              <a:rPr lang="en-US" sz="2200" dirty="0" smtClean="0"/>
              <a:t>content</a:t>
            </a:r>
            <a:r>
              <a:rPr lang="en-US" sz="2200" dirty="0"/>
              <a:t>), and </a:t>
            </a:r>
            <a:r>
              <a:rPr lang="en-US" sz="2200" b="1" dirty="0"/>
              <a:t>E</a:t>
            </a:r>
            <a:r>
              <a:rPr lang="en-US" sz="2200" dirty="0"/>
              <a:t> (fluency).</a:t>
            </a:r>
          </a:p>
          <a:p>
            <a:pPr marL="0" indent="0">
              <a:spcBef>
                <a:spcPts val="0"/>
              </a:spcBef>
              <a:spcAft>
                <a:spcPts val="0"/>
              </a:spcAft>
              <a:buNone/>
            </a:pPr>
            <a:endParaRPr lang="en-US" sz="1000" u="sng" dirty="0" smtClean="0"/>
          </a:p>
          <a:p>
            <a:pPr marL="0" indent="0">
              <a:spcBef>
                <a:spcPts val="0"/>
              </a:spcBef>
              <a:spcAft>
                <a:spcPts val="0"/>
              </a:spcAft>
              <a:buNone/>
            </a:pPr>
            <a:r>
              <a:rPr lang="en-US" sz="2200" u="sng" dirty="0" smtClean="0"/>
              <a:t>High </a:t>
            </a:r>
            <a:r>
              <a:rPr lang="en-US" sz="2200" u="sng" dirty="0"/>
              <a:t>school</a:t>
            </a:r>
          </a:p>
          <a:p>
            <a:pPr>
              <a:spcBef>
                <a:spcPts val="0"/>
              </a:spcBef>
              <a:spcAft>
                <a:spcPts val="0"/>
              </a:spcAft>
              <a:buFont typeface="Arial" pitchFamily="34" charset="0"/>
              <a:buChar char="•"/>
            </a:pPr>
            <a:r>
              <a:rPr lang="en-US" sz="2200" dirty="0"/>
              <a:t>States will select between traditional or integrated mathematics sequence; and each complete sequence will measure the full range of high school mathematics standards. </a:t>
            </a:r>
          </a:p>
          <a:p>
            <a:pPr>
              <a:spcBef>
                <a:spcPts val="0"/>
              </a:spcBef>
              <a:spcAft>
                <a:spcPts val="0"/>
              </a:spcAft>
              <a:buFont typeface="Arial" pitchFamily="34" charset="0"/>
              <a:buChar char="•"/>
            </a:pPr>
            <a:r>
              <a:rPr lang="en-US" sz="2200" dirty="0"/>
              <a:t>There is interest in creating a modularized version of the EOC exams, to allow greater customization of sequencing and </a:t>
            </a:r>
            <a:r>
              <a:rPr lang="en-US" sz="2200" dirty="0" smtClean="0"/>
              <a:t>pacing</a:t>
            </a:r>
            <a:endParaRPr lang="en-US" sz="2200" dirty="0"/>
          </a:p>
        </p:txBody>
      </p:sp>
      <p:sp>
        <p:nvSpPr>
          <p:cNvPr id="4" name="Title 3"/>
          <p:cNvSpPr>
            <a:spLocks noGrp="1"/>
          </p:cNvSpPr>
          <p:nvPr>
            <p:ph type="title"/>
          </p:nvPr>
        </p:nvSpPr>
        <p:spPr/>
        <p:txBody>
          <a:bodyPr/>
          <a:lstStyle/>
          <a:p>
            <a:pPr indent="0"/>
            <a:r>
              <a:rPr lang="en-US" dirty="0" smtClean="0"/>
              <a:t>Mathematics End-of-Year Assessment</a:t>
            </a:r>
            <a:endParaRPr lang="en-US" dirty="0"/>
          </a:p>
        </p:txBody>
      </p:sp>
      <p:sp>
        <p:nvSpPr>
          <p:cNvPr id="6" name="Slide Number Placeholder 1"/>
          <p:cNvSpPr>
            <a:spLocks noGrp="1"/>
          </p:cNvSpPr>
          <p:nvPr>
            <p:ph type="sldNum" sz="quarter" idx="10"/>
          </p:nvPr>
        </p:nvSpPr>
        <p:spPr>
          <a:xfrm>
            <a:off x="6934200" y="6324600"/>
            <a:ext cx="1524000" cy="533400"/>
          </a:xfrm>
        </p:spPr>
        <p:txBody>
          <a:bodyPr/>
          <a:lstStyle/>
          <a:p>
            <a:pPr>
              <a:defRPr/>
            </a:pPr>
            <a:fld id="{1DE15D9C-B885-4281-8078-0ACEA1881B55}" type="slidenum">
              <a:rPr lang="en-US" smtClean="0"/>
              <a:pPr>
                <a:defRPr/>
              </a:pPr>
              <a:t>17</a:t>
            </a:fld>
            <a:endParaRPr lang="en-US" dirty="0"/>
          </a:p>
        </p:txBody>
      </p:sp>
    </p:spTree>
    <p:extLst>
      <p:ext uri="{BB962C8B-B14F-4D97-AF65-F5344CB8AC3E}">
        <p14:creationId xmlns:p14="http://schemas.microsoft.com/office/powerpoint/2010/main" val="369384722"/>
      </p:ext>
    </p:extLst>
  </p:cSld>
  <p:clrMapOvr>
    <a:masterClrMapping/>
  </p:clrMapOvr>
  <p:transition spd="med" advClick="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2" cstate="print"/>
          <a:srcRect/>
          <a:stretch>
            <a:fillRect/>
          </a:stretch>
        </p:blipFill>
        <p:spPr bwMode="auto">
          <a:xfrm>
            <a:off x="325663" y="1314902"/>
            <a:ext cx="8433965" cy="5009697"/>
          </a:xfrm>
          <a:prstGeom prst="rect">
            <a:avLst/>
          </a:prstGeom>
          <a:noFill/>
          <a:ln w="9525">
            <a:noFill/>
            <a:miter lim="800000"/>
            <a:headEnd/>
            <a:tailEnd/>
          </a:ln>
        </p:spPr>
      </p:pic>
      <p:sp>
        <p:nvSpPr>
          <p:cNvPr id="3" name="Title 2"/>
          <p:cNvSpPr>
            <a:spLocks noGrp="1"/>
          </p:cNvSpPr>
          <p:nvPr>
            <p:ph type="title"/>
          </p:nvPr>
        </p:nvSpPr>
        <p:spPr/>
        <p:txBody>
          <a:bodyPr>
            <a:normAutofit/>
          </a:bodyPr>
          <a:lstStyle/>
          <a:p>
            <a:pPr indent="0"/>
            <a:r>
              <a:rPr lang="en-US" dirty="0" smtClean="0"/>
              <a:t>Higher Demands for the Same Content…</a:t>
            </a:r>
            <a:endParaRPr lang="en-US" dirty="0"/>
          </a:p>
        </p:txBody>
      </p:sp>
      <p:sp>
        <p:nvSpPr>
          <p:cNvPr id="4" name="Slide Number Placeholder 1"/>
          <p:cNvSpPr>
            <a:spLocks noGrp="1"/>
          </p:cNvSpPr>
          <p:nvPr>
            <p:ph type="sldNum" sz="quarter" idx="10"/>
          </p:nvPr>
        </p:nvSpPr>
        <p:spPr>
          <a:xfrm>
            <a:off x="6934200" y="6324600"/>
            <a:ext cx="1524000" cy="533400"/>
          </a:xfrm>
        </p:spPr>
        <p:txBody>
          <a:bodyPr/>
          <a:lstStyle/>
          <a:p>
            <a:pPr>
              <a:defRPr/>
            </a:pPr>
            <a:fld id="{1DE15D9C-B885-4281-8078-0ACEA1881B55}" type="slidenum">
              <a:rPr lang="en-US" smtClean="0"/>
              <a:pPr>
                <a:defRPr/>
              </a:pPr>
              <a:t>18</a:t>
            </a:fld>
            <a:endParaRPr lang="en-US" dirty="0"/>
          </a:p>
        </p:txBody>
      </p:sp>
    </p:spTree>
  </p:cSld>
  <p:clrMapOvr>
    <a:masterClrMapping/>
  </p:clrMapOvr>
  <p:transition spd="med" advClick="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152400" y="1447800"/>
            <a:ext cx="8915400" cy="4644681"/>
            <a:chOff x="152400" y="1981200"/>
            <a:chExt cx="8991600" cy="4194175"/>
          </a:xfrm>
        </p:grpSpPr>
        <p:pic>
          <p:nvPicPr>
            <p:cNvPr id="4099" name="Picture 14" descr="image010"/>
            <p:cNvPicPr>
              <a:picLocks noChangeAspect="1" noChangeArrowheads="1"/>
            </p:cNvPicPr>
            <p:nvPr/>
          </p:nvPicPr>
          <p:blipFill>
            <a:blip r:embed="rId2" cstate="print"/>
            <a:srcRect l="1212" t="6369" r="5051" b="10834"/>
            <a:stretch>
              <a:fillRect/>
            </a:stretch>
          </p:blipFill>
          <p:spPr bwMode="auto">
            <a:xfrm>
              <a:off x="152400" y="2133600"/>
              <a:ext cx="4343400" cy="990600"/>
            </a:xfrm>
            <a:prstGeom prst="rect">
              <a:avLst/>
            </a:prstGeom>
            <a:noFill/>
            <a:ln w="9525">
              <a:noFill/>
              <a:miter lim="800000"/>
              <a:headEnd/>
              <a:tailEnd/>
            </a:ln>
          </p:spPr>
        </p:pic>
        <p:pic>
          <p:nvPicPr>
            <p:cNvPr id="4100" name="Picture 15" descr="image011"/>
            <p:cNvPicPr>
              <a:picLocks noChangeAspect="1" noChangeArrowheads="1"/>
            </p:cNvPicPr>
            <p:nvPr/>
          </p:nvPicPr>
          <p:blipFill>
            <a:blip r:embed="rId3" cstate="print"/>
            <a:srcRect l="2827" r="5051" b="244"/>
            <a:stretch>
              <a:fillRect/>
            </a:stretch>
          </p:blipFill>
          <p:spPr bwMode="auto">
            <a:xfrm>
              <a:off x="152400" y="3581400"/>
              <a:ext cx="4343400" cy="2593975"/>
            </a:xfrm>
            <a:prstGeom prst="rect">
              <a:avLst/>
            </a:prstGeom>
            <a:noFill/>
            <a:ln w="9525">
              <a:noFill/>
              <a:miter lim="800000"/>
              <a:headEnd/>
              <a:tailEnd/>
            </a:ln>
          </p:spPr>
        </p:pic>
        <p:pic>
          <p:nvPicPr>
            <p:cNvPr id="4101" name="Picture 17" descr="image017"/>
            <p:cNvPicPr>
              <a:picLocks noChangeAspect="1" noChangeArrowheads="1"/>
            </p:cNvPicPr>
            <p:nvPr/>
          </p:nvPicPr>
          <p:blipFill>
            <a:blip r:embed="rId4" cstate="print"/>
            <a:srcRect l="3232" b="3636"/>
            <a:stretch>
              <a:fillRect/>
            </a:stretch>
          </p:blipFill>
          <p:spPr bwMode="auto">
            <a:xfrm>
              <a:off x="4581525" y="1981200"/>
              <a:ext cx="4562475" cy="4191000"/>
            </a:xfrm>
            <a:prstGeom prst="rect">
              <a:avLst/>
            </a:prstGeom>
            <a:noFill/>
            <a:ln w="9525">
              <a:noFill/>
              <a:miter lim="800000"/>
              <a:headEnd/>
              <a:tailEnd/>
            </a:ln>
          </p:spPr>
        </p:pic>
      </p:grpSp>
      <p:sp>
        <p:nvSpPr>
          <p:cNvPr id="6" name="Title 5"/>
          <p:cNvSpPr>
            <a:spLocks noGrp="1"/>
          </p:cNvSpPr>
          <p:nvPr>
            <p:ph type="title"/>
          </p:nvPr>
        </p:nvSpPr>
        <p:spPr/>
        <p:txBody>
          <a:bodyPr/>
          <a:lstStyle/>
          <a:p>
            <a:pPr indent="0"/>
            <a:r>
              <a:rPr lang="en-US" dirty="0" smtClean="0"/>
              <a:t>…With a Much Sharper Focus </a:t>
            </a:r>
            <a:endParaRPr lang="en-US" dirty="0"/>
          </a:p>
        </p:txBody>
      </p:sp>
      <p:sp>
        <p:nvSpPr>
          <p:cNvPr id="7" name="Slide Number Placeholder 1"/>
          <p:cNvSpPr>
            <a:spLocks noGrp="1"/>
          </p:cNvSpPr>
          <p:nvPr>
            <p:ph type="sldNum" sz="quarter" idx="10"/>
          </p:nvPr>
        </p:nvSpPr>
        <p:spPr>
          <a:xfrm>
            <a:off x="6934200" y="6324600"/>
            <a:ext cx="1524000" cy="533400"/>
          </a:xfrm>
        </p:spPr>
        <p:txBody>
          <a:bodyPr/>
          <a:lstStyle/>
          <a:p>
            <a:pPr>
              <a:defRPr/>
            </a:pPr>
            <a:fld id="{1DE15D9C-B885-4281-8078-0ACEA1881B55}" type="slidenum">
              <a:rPr lang="en-US" smtClean="0"/>
              <a:pPr>
                <a:defRPr/>
              </a:pPr>
              <a:t>19</a:t>
            </a:fld>
            <a:endParaRPr lang="en-US" dirty="0"/>
          </a:p>
        </p:txBody>
      </p:sp>
    </p:spTree>
  </p:cSld>
  <p:clrMapOvr>
    <a:masterClrMapping/>
  </p:clrMapOvr>
  <p:transition spd="med"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normAutofit/>
          </a:bodyPr>
          <a:lstStyle/>
          <a:p>
            <a:r>
              <a:rPr lang="en-US" dirty="0" smtClean="0"/>
              <a:t>	46 States </a:t>
            </a:r>
            <a:r>
              <a:rPr lang="en-US" dirty="0"/>
              <a:t>+ DC Have Adopted the </a:t>
            </a:r>
            <a:r>
              <a:rPr lang="en-US" dirty="0" smtClean="0"/>
              <a:t/>
            </a:r>
            <a:br>
              <a:rPr lang="en-US" dirty="0" smtClean="0"/>
            </a:br>
            <a:r>
              <a:rPr lang="en-US" dirty="0" smtClean="0"/>
              <a:t>Common </a:t>
            </a:r>
            <a:r>
              <a:rPr lang="en-US" dirty="0"/>
              <a:t>Core State Standards</a:t>
            </a:r>
            <a:endParaRPr lang="en-US" dirty="0" smtClean="0">
              <a:ea typeface="ＭＳ Ｐゴシック" pitchFamily="-111" charset="-128"/>
            </a:endParaRPr>
          </a:p>
        </p:txBody>
      </p:sp>
      <p:sp>
        <p:nvSpPr>
          <p:cNvPr id="4" name="Slide Number Placeholder 3"/>
          <p:cNvSpPr>
            <a:spLocks noGrp="1"/>
          </p:cNvSpPr>
          <p:nvPr>
            <p:ph type="sldNum" sz="quarter" idx="10"/>
          </p:nvPr>
        </p:nvSpPr>
        <p:spPr>
          <a:prstGeom prst="rect">
            <a:avLst/>
          </a:prstGeom>
        </p:spPr>
        <p:txBody>
          <a:bodyPr/>
          <a:lstStyle/>
          <a:p>
            <a:pPr>
              <a:defRPr/>
            </a:pPr>
            <a:fld id="{1CFCA196-27E7-4535-9F1F-EDE112EA1944}" type="slidenum">
              <a:rPr lang="en-US" smtClean="0"/>
              <a:pPr>
                <a:defRPr/>
              </a:pPr>
              <a:t>2</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09938"/>
            <a:ext cx="9144000" cy="5029200"/>
          </a:xfrm>
          <a:prstGeom prst="rect">
            <a:avLst/>
          </a:prstGeom>
        </p:spPr>
      </p:pic>
      <p:sp>
        <p:nvSpPr>
          <p:cNvPr id="10" name="Text Placeholder 4"/>
          <p:cNvSpPr txBox="1">
            <a:spLocks/>
          </p:cNvSpPr>
          <p:nvPr/>
        </p:nvSpPr>
        <p:spPr bwMode="auto">
          <a:xfrm>
            <a:off x="0" y="6019800"/>
            <a:ext cx="54102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90000"/>
              </a:spcBef>
              <a:spcAft>
                <a:spcPts val="600"/>
              </a:spcAft>
              <a:buFontTx/>
              <a:buNone/>
              <a:defRPr sz="1800" b="1">
                <a:solidFill>
                  <a:srgbClr val="0091B2"/>
                </a:solidFill>
                <a:latin typeface="+mn-lt"/>
                <a:ea typeface="Geneva" pitchFamily="-108" charset="-128"/>
                <a:cs typeface="Geneva" pitchFamily="-108" charset="-128"/>
              </a:defRPr>
            </a:lvl1pPr>
            <a:lvl2pPr marL="742950" indent="-285750" algn="l" rtl="0" eaLnBrk="0" fontAlgn="base" hangingPunct="0">
              <a:spcBef>
                <a:spcPts val="800"/>
              </a:spcBef>
              <a:spcAft>
                <a:spcPct val="0"/>
              </a:spcAft>
              <a:buClr>
                <a:srgbClr val="E4A11B"/>
              </a:buClr>
              <a:buSzPct val="75000"/>
              <a:buBlip>
                <a:blip r:embed="rId4"/>
              </a:buBlip>
              <a:defRPr sz="1700">
                <a:solidFill>
                  <a:srgbClr val="6B6B6B"/>
                </a:solidFill>
                <a:latin typeface="+mn-lt"/>
                <a:ea typeface="Geneva" pitchFamily="-108" charset="-128"/>
              </a:defRPr>
            </a:lvl2pPr>
            <a:lvl3pPr marL="914400" indent="177800" algn="l" rtl="0" eaLnBrk="0" fontAlgn="base" hangingPunct="0">
              <a:spcBef>
                <a:spcPts val="800"/>
              </a:spcBef>
              <a:spcAft>
                <a:spcPct val="0"/>
              </a:spcAft>
              <a:buChar char="•"/>
              <a:defRPr sz="1700">
                <a:solidFill>
                  <a:srgbClr val="6B6B6B"/>
                </a:solidFill>
                <a:latin typeface="+mn-lt"/>
                <a:ea typeface="Geneva" pitchFamily="-108" charset="-128"/>
              </a:defRPr>
            </a:lvl3pPr>
            <a:lvl4pPr marL="1600200" indent="-228600" algn="l" rtl="0" eaLnBrk="0" fontAlgn="base" hangingPunct="0">
              <a:lnSpc>
                <a:spcPct val="115000"/>
              </a:lnSpc>
              <a:spcBef>
                <a:spcPct val="20000"/>
              </a:spcBef>
              <a:spcAft>
                <a:spcPct val="0"/>
              </a:spcAft>
              <a:buChar char="–"/>
              <a:defRPr sz="1700">
                <a:solidFill>
                  <a:srgbClr val="6B6B6B"/>
                </a:solidFill>
                <a:latin typeface="+mn-lt"/>
                <a:ea typeface="Geneva" pitchFamily="-108" charset="-128"/>
              </a:defRPr>
            </a:lvl4pPr>
            <a:lvl5pPr marL="2057400" indent="-228600" algn="l" rtl="0" eaLnBrk="0" fontAlgn="base" hangingPunct="0">
              <a:lnSpc>
                <a:spcPct val="115000"/>
              </a:lnSpc>
              <a:spcBef>
                <a:spcPct val="20000"/>
              </a:spcBef>
              <a:spcAft>
                <a:spcPct val="0"/>
              </a:spcAft>
              <a:buChar char="»"/>
              <a:defRPr sz="1700">
                <a:solidFill>
                  <a:srgbClr val="6B6B6B"/>
                </a:solidFill>
                <a:latin typeface="+mn-lt"/>
                <a:ea typeface="Geneva" pitchFamily="-108" charset="-128"/>
              </a:defRPr>
            </a:lvl5pPr>
            <a:lvl6pPr marL="2514600" indent="-228600" algn="l" rtl="0" fontAlgn="base">
              <a:lnSpc>
                <a:spcPct val="115000"/>
              </a:lnSpc>
              <a:spcBef>
                <a:spcPct val="20000"/>
              </a:spcBef>
              <a:spcAft>
                <a:spcPct val="0"/>
              </a:spcAft>
              <a:defRPr sz="1700">
                <a:solidFill>
                  <a:srgbClr val="6B6B6B"/>
                </a:solidFill>
                <a:latin typeface="+mn-lt"/>
                <a:ea typeface="Geneva" pitchFamily="-108" charset="-128"/>
              </a:defRPr>
            </a:lvl6pPr>
            <a:lvl7pPr marL="2971800" indent="-228600" algn="l" rtl="0" fontAlgn="base">
              <a:lnSpc>
                <a:spcPct val="115000"/>
              </a:lnSpc>
              <a:spcBef>
                <a:spcPct val="20000"/>
              </a:spcBef>
              <a:spcAft>
                <a:spcPct val="0"/>
              </a:spcAft>
              <a:defRPr sz="1700">
                <a:solidFill>
                  <a:srgbClr val="6B6B6B"/>
                </a:solidFill>
                <a:latin typeface="+mn-lt"/>
                <a:ea typeface="Geneva" pitchFamily="-108" charset="-128"/>
              </a:defRPr>
            </a:lvl7pPr>
            <a:lvl8pPr marL="3429000" indent="-228600" algn="l" rtl="0" fontAlgn="base">
              <a:lnSpc>
                <a:spcPct val="115000"/>
              </a:lnSpc>
              <a:spcBef>
                <a:spcPct val="20000"/>
              </a:spcBef>
              <a:spcAft>
                <a:spcPct val="0"/>
              </a:spcAft>
              <a:defRPr sz="1700">
                <a:solidFill>
                  <a:srgbClr val="6B6B6B"/>
                </a:solidFill>
                <a:latin typeface="+mn-lt"/>
                <a:ea typeface="Geneva" pitchFamily="-108" charset="-128"/>
              </a:defRPr>
            </a:lvl8pPr>
            <a:lvl9pPr marL="3886200" indent="-228600" algn="l" rtl="0" fontAlgn="base">
              <a:lnSpc>
                <a:spcPct val="115000"/>
              </a:lnSpc>
              <a:spcBef>
                <a:spcPct val="20000"/>
              </a:spcBef>
              <a:spcAft>
                <a:spcPct val="0"/>
              </a:spcAft>
              <a:defRPr sz="1700">
                <a:solidFill>
                  <a:srgbClr val="6B6B6B"/>
                </a:solidFill>
                <a:latin typeface="+mn-lt"/>
                <a:ea typeface="Geneva" pitchFamily="-108" charset="-128"/>
              </a:defRPr>
            </a:lvl9pPr>
          </a:lstStyle>
          <a:p>
            <a:r>
              <a:rPr lang="en-US" sz="1200" dirty="0" smtClean="0">
                <a:solidFill>
                  <a:schemeClr val="tx1"/>
                </a:solidFill>
              </a:rPr>
              <a:t>* Minnesota adopted the CCSS in ELA only</a:t>
            </a:r>
            <a:endParaRPr lang="en-US" sz="1200" dirty="0">
              <a:solidFill>
                <a:schemeClr val="tx1"/>
              </a:solidFill>
            </a:endParaRPr>
          </a:p>
        </p:txBody>
      </p:sp>
    </p:spTree>
    <p:extLst>
      <p:ext uri="{BB962C8B-B14F-4D97-AF65-F5344CB8AC3E}">
        <p14:creationId xmlns:p14="http://schemas.microsoft.com/office/powerpoint/2010/main" val="2974651942"/>
      </p:ext>
    </p:extLst>
  </p:cSld>
  <p:clrMapOvr>
    <a:masterClrMapping/>
  </p:clrMapOvr>
  <p:transition spd="med" advClick="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029"/>
            <a:ext cx="6324600" cy="1219200"/>
          </a:xfrm>
        </p:spPr>
        <p:txBody>
          <a:bodyPr/>
          <a:lstStyle/>
          <a:p>
            <a:r>
              <a:rPr lang="en-US" sz="2000" dirty="0" smtClean="0"/>
              <a:t>PARCC Assessment System: Tools &amp; Resources</a:t>
            </a:r>
            <a:endParaRPr lang="en-US" sz="2000" dirty="0"/>
          </a:p>
        </p:txBody>
      </p:sp>
      <p:graphicFrame>
        <p:nvGraphicFramePr>
          <p:cNvPr id="3" name="Diagram 2"/>
          <p:cNvGraphicFramePr/>
          <p:nvPr>
            <p:extLst>
              <p:ext uri="{D42A27DB-BD31-4B8C-83A1-F6EECF244321}">
                <p14:modId xmlns:p14="http://schemas.microsoft.com/office/powerpoint/2010/main" val="2497550186"/>
              </p:ext>
            </p:extLst>
          </p:nvPr>
        </p:nvGraphicFramePr>
        <p:xfrm>
          <a:off x="152400" y="1447800"/>
          <a:ext cx="8839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1"/>
          <p:cNvSpPr>
            <a:spLocks noGrp="1"/>
          </p:cNvSpPr>
          <p:nvPr>
            <p:ph type="sldNum" sz="quarter" idx="10"/>
          </p:nvPr>
        </p:nvSpPr>
        <p:spPr>
          <a:xfrm>
            <a:off x="6934200" y="6324600"/>
            <a:ext cx="1524000" cy="533400"/>
          </a:xfrm>
        </p:spPr>
        <p:txBody>
          <a:bodyPr/>
          <a:lstStyle/>
          <a:p>
            <a:pPr>
              <a:defRPr/>
            </a:pPr>
            <a:fld id="{1DE15D9C-B885-4281-8078-0ACEA1881B55}" type="slidenum">
              <a:rPr lang="en-US" smtClean="0"/>
              <a:pPr>
                <a:defRPr/>
              </a:pPr>
              <a:t>20</a:t>
            </a:fld>
            <a:endParaRPr lang="en-US" dirty="0"/>
          </a:p>
        </p:txBody>
      </p:sp>
    </p:spTree>
    <p:extLst>
      <p:ext uri="{BB962C8B-B14F-4D97-AF65-F5344CB8AC3E}">
        <p14:creationId xmlns:p14="http://schemas.microsoft.com/office/powerpoint/2010/main" val="39593229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324600" cy="1219200"/>
          </a:xfrm>
        </p:spPr>
        <p:txBody>
          <a:bodyPr/>
          <a:lstStyle/>
          <a:p>
            <a:r>
              <a:rPr lang="en-US" sz="2000" dirty="0" smtClean="0"/>
              <a:t>Tools &amp; Resources </a:t>
            </a:r>
            <a:r>
              <a:rPr lang="en-US" sz="2000" i="1" dirty="0" smtClean="0"/>
              <a:t>(continued)</a:t>
            </a:r>
            <a:endParaRPr lang="en-US" sz="2000" i="1" dirty="0"/>
          </a:p>
        </p:txBody>
      </p:sp>
      <p:graphicFrame>
        <p:nvGraphicFramePr>
          <p:cNvPr id="3" name="Diagram 2"/>
          <p:cNvGraphicFramePr/>
          <p:nvPr>
            <p:extLst>
              <p:ext uri="{D42A27DB-BD31-4B8C-83A1-F6EECF244321}">
                <p14:modId xmlns:p14="http://schemas.microsoft.com/office/powerpoint/2010/main" val="3434470095"/>
              </p:ext>
            </p:extLst>
          </p:nvPr>
        </p:nvGraphicFramePr>
        <p:xfrm>
          <a:off x="152400" y="1382486"/>
          <a:ext cx="8839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1"/>
          <p:cNvSpPr>
            <a:spLocks noGrp="1"/>
          </p:cNvSpPr>
          <p:nvPr>
            <p:ph type="sldNum" sz="quarter" idx="10"/>
          </p:nvPr>
        </p:nvSpPr>
        <p:spPr>
          <a:xfrm>
            <a:off x="6934200" y="6324600"/>
            <a:ext cx="1524000" cy="533400"/>
          </a:xfrm>
        </p:spPr>
        <p:txBody>
          <a:bodyPr/>
          <a:lstStyle/>
          <a:p>
            <a:pPr>
              <a:defRPr/>
            </a:pPr>
            <a:fld id="{1DE15D9C-B885-4281-8078-0ACEA1881B55}" type="slidenum">
              <a:rPr lang="en-US" smtClean="0"/>
              <a:pPr>
                <a:defRPr/>
              </a:pPr>
              <a:t>21</a:t>
            </a:fld>
            <a:endParaRPr lang="en-US" dirty="0"/>
          </a:p>
        </p:txBody>
      </p:sp>
    </p:spTree>
    <p:extLst>
      <p:ext uri="{BB962C8B-B14F-4D97-AF65-F5344CB8AC3E}">
        <p14:creationId xmlns:p14="http://schemas.microsoft.com/office/powerpoint/2010/main" val="1679107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324600" cy="1219200"/>
          </a:xfrm>
        </p:spPr>
        <p:txBody>
          <a:bodyPr/>
          <a:lstStyle/>
          <a:p>
            <a:r>
              <a:rPr lang="en-US" sz="2000" dirty="0" smtClean="0"/>
              <a:t>Tools &amp; Resources </a:t>
            </a:r>
            <a:r>
              <a:rPr lang="en-US" sz="2000" i="1" dirty="0" smtClean="0"/>
              <a:t>(continued)</a:t>
            </a:r>
            <a:endParaRPr lang="en-US" sz="2000" dirty="0"/>
          </a:p>
        </p:txBody>
      </p:sp>
      <p:graphicFrame>
        <p:nvGraphicFramePr>
          <p:cNvPr id="3" name="Diagram 2"/>
          <p:cNvGraphicFramePr/>
          <p:nvPr>
            <p:extLst>
              <p:ext uri="{D42A27DB-BD31-4B8C-83A1-F6EECF244321}">
                <p14:modId xmlns:p14="http://schemas.microsoft.com/office/powerpoint/2010/main" val="1246399434"/>
              </p:ext>
            </p:extLst>
          </p:nvPr>
        </p:nvGraphicFramePr>
        <p:xfrm>
          <a:off x="152400" y="1447800"/>
          <a:ext cx="8839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1"/>
          <p:cNvSpPr>
            <a:spLocks noGrp="1"/>
          </p:cNvSpPr>
          <p:nvPr>
            <p:ph type="sldNum" sz="quarter" idx="10"/>
          </p:nvPr>
        </p:nvSpPr>
        <p:spPr>
          <a:xfrm>
            <a:off x="6934200" y="6324600"/>
            <a:ext cx="1524000" cy="533400"/>
          </a:xfrm>
        </p:spPr>
        <p:txBody>
          <a:bodyPr/>
          <a:lstStyle/>
          <a:p>
            <a:pPr>
              <a:defRPr/>
            </a:pPr>
            <a:fld id="{1DE15D9C-B885-4281-8078-0ACEA1881B55}" type="slidenum">
              <a:rPr lang="en-US" smtClean="0"/>
              <a:pPr>
                <a:defRPr/>
              </a:pPr>
              <a:t>22</a:t>
            </a:fld>
            <a:endParaRPr lang="en-US" dirty="0"/>
          </a:p>
        </p:txBody>
      </p:sp>
    </p:spTree>
    <p:extLst>
      <p:ext uri="{BB962C8B-B14F-4D97-AF65-F5344CB8AC3E}">
        <p14:creationId xmlns:p14="http://schemas.microsoft.com/office/powerpoint/2010/main" val="1969812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A7FE77C-AF48-3246-81CD-1FACB1FB746A}" type="slidenum">
              <a:rPr lang="en-US" smtClean="0"/>
              <a:pPr/>
              <a:t>23</a:t>
            </a:fld>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30" t="5536" r="55585" b="15918"/>
          <a:stretch/>
        </p:blipFill>
        <p:spPr bwMode="auto">
          <a:xfrm>
            <a:off x="101600" y="1447800"/>
            <a:ext cx="7144657" cy="4781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bwMode="auto">
          <a:xfrm>
            <a:off x="6720114" y="1323439"/>
            <a:ext cx="1052286" cy="1267361"/>
          </a:xfrm>
          <a:prstGeom prst="line">
            <a:avLst/>
          </a:prstGeom>
          <a:solidFill>
            <a:srgbClr val="0091B2"/>
          </a:solidFill>
          <a:ln w="9525" cap="flat" cmpd="sng" algn="ctr">
            <a:noFill/>
            <a:prstDash val="solid"/>
            <a:round/>
            <a:headEnd type="none" w="med" len="med"/>
            <a:tailEnd type="none" w="med" len="med"/>
          </a:ln>
          <a:effectLst/>
        </p:spPr>
      </p:cxnSp>
      <p:cxnSp>
        <p:nvCxnSpPr>
          <p:cNvPr id="10" name="Straight Connector 9"/>
          <p:cNvCxnSpPr/>
          <p:nvPr/>
        </p:nvCxnSpPr>
        <p:spPr bwMode="auto">
          <a:xfrm>
            <a:off x="6720114" y="1323439"/>
            <a:ext cx="1738086" cy="1633805"/>
          </a:xfrm>
          <a:prstGeom prst="line">
            <a:avLst/>
          </a:prstGeom>
          <a:solidFill>
            <a:srgbClr val="0091B2"/>
          </a:solidFill>
          <a:ln w="9525" cap="flat" cmpd="sng" algn="ctr">
            <a:noFill/>
            <a:prstDash val="solid"/>
            <a:round/>
            <a:headEnd type="none" w="med" len="med"/>
            <a:tailEnd type="none" w="med" len="med"/>
          </a:ln>
          <a:effectLst/>
        </p:spPr>
      </p:cxnSp>
      <p:sp>
        <p:nvSpPr>
          <p:cNvPr id="12" name="Title 11"/>
          <p:cNvSpPr>
            <a:spLocks noGrp="1"/>
          </p:cNvSpPr>
          <p:nvPr>
            <p:ph type="title"/>
          </p:nvPr>
        </p:nvSpPr>
        <p:spPr>
          <a:xfrm>
            <a:off x="0" y="0"/>
            <a:ext cx="6096000" cy="1285875"/>
          </a:xfrm>
        </p:spPr>
        <p:txBody>
          <a:bodyPr/>
          <a:lstStyle/>
          <a:p>
            <a:pPr indent="0"/>
            <a:r>
              <a:rPr lang="en-US" dirty="0" smtClean="0"/>
              <a:t>Sign up for PARCC Information at</a:t>
            </a:r>
            <a:br>
              <a:rPr lang="en-US" dirty="0" smtClean="0"/>
            </a:br>
            <a:r>
              <a:rPr lang="en-US" dirty="0" smtClean="0"/>
              <a:t>www.parcconline.org</a:t>
            </a:r>
            <a:endParaRPr lang="en-US" dirty="0"/>
          </a:p>
        </p:txBody>
      </p:sp>
      <p:sp>
        <p:nvSpPr>
          <p:cNvPr id="13" name="Line Callout 1 12"/>
          <p:cNvSpPr/>
          <p:nvPr/>
        </p:nvSpPr>
        <p:spPr bwMode="auto">
          <a:xfrm>
            <a:off x="6570435" y="2717800"/>
            <a:ext cx="2037443" cy="1261885"/>
          </a:xfrm>
          <a:prstGeom prst="borderCallout1">
            <a:avLst>
              <a:gd name="adj1" fmla="val 123"/>
              <a:gd name="adj2" fmla="val 53938"/>
              <a:gd name="adj3" fmla="val -73206"/>
              <a:gd name="adj4" fmla="val -12282"/>
            </a:avLst>
          </a:prstGeom>
          <a:solidFill>
            <a:schemeClr val="bg1">
              <a:lumMod val="85000"/>
            </a:schemeClr>
          </a:solidFill>
          <a:ln w="25400" cap="flat" cmpd="sng" algn="ctr">
            <a:solidFill>
              <a:schemeClr val="tx1">
                <a:lumMod val="75000"/>
                <a:lumOff val="25000"/>
              </a:schemeClr>
            </a:solidFill>
            <a:prstDash val="solid"/>
            <a:round/>
            <a:headEnd type="none" w="med" len="med"/>
            <a:tailEnd type="triangle" w="lg" len="lg"/>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8" charset="0"/>
            </a:endParaRPr>
          </a:p>
        </p:txBody>
      </p:sp>
      <p:sp>
        <p:nvSpPr>
          <p:cNvPr id="14" name="TextBox 13"/>
          <p:cNvSpPr txBox="1"/>
          <p:nvPr/>
        </p:nvSpPr>
        <p:spPr>
          <a:xfrm>
            <a:off x="6570435" y="2717800"/>
            <a:ext cx="2007508" cy="1261884"/>
          </a:xfrm>
          <a:prstGeom prst="rect">
            <a:avLst/>
          </a:prstGeom>
          <a:noFill/>
        </p:spPr>
        <p:txBody>
          <a:bodyPr wrap="square" rtlCol="0">
            <a:spAutoFit/>
          </a:bodyPr>
          <a:lstStyle/>
          <a:p>
            <a:pPr marL="91440">
              <a:spcBef>
                <a:spcPts val="200"/>
              </a:spcBef>
            </a:pPr>
            <a:r>
              <a:rPr lang="en-US" sz="1900" dirty="0" smtClean="0"/>
              <a:t>Enter your email to receive the newsletter and updates.</a:t>
            </a:r>
            <a:endParaRPr lang="en-US" sz="1900" dirty="0"/>
          </a:p>
        </p:txBody>
      </p:sp>
    </p:spTree>
    <p:extLst>
      <p:ext uri="{BB962C8B-B14F-4D97-AF65-F5344CB8AC3E}">
        <p14:creationId xmlns:p14="http://schemas.microsoft.com/office/powerpoint/2010/main" val="170649098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Key </a:t>
            </a:r>
            <a:r>
              <a:rPr lang="en-US" dirty="0"/>
              <a:t>Advances of the Common </a:t>
            </a:r>
            <a:r>
              <a:rPr lang="en-US" dirty="0" smtClean="0"/>
              <a:t>Core in Mathematics</a:t>
            </a:r>
            <a:endParaRPr lang="en-US" dirty="0"/>
          </a:p>
        </p:txBody>
      </p:sp>
      <p:sp>
        <p:nvSpPr>
          <p:cNvPr id="3" name="Slide Number Placeholder 2"/>
          <p:cNvSpPr>
            <a:spLocks noGrp="1"/>
          </p:cNvSpPr>
          <p:nvPr>
            <p:ph type="sldNum" sz="quarter" idx="10"/>
          </p:nvPr>
        </p:nvSpPr>
        <p:spPr/>
        <p:txBody>
          <a:bodyPr/>
          <a:lstStyle/>
          <a:p>
            <a:pPr>
              <a:defRPr/>
            </a:pPr>
            <a:fld id="{61475925-155D-496E-A020-B38FF0218D24}" type="slidenum">
              <a:rPr lang="en-US" smtClean="0"/>
              <a:pPr>
                <a:defRPr/>
              </a:pPr>
              <a:t>3</a:t>
            </a:fld>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1623489904"/>
              </p:ext>
            </p:extLst>
          </p:nvPr>
        </p:nvGraphicFramePr>
        <p:xfrm>
          <a:off x="506185" y="1447800"/>
          <a:ext cx="8131629" cy="3914038"/>
        </p:xfrm>
        <a:graphic>
          <a:graphicData uri="http://schemas.openxmlformats.org/drawingml/2006/table">
            <a:tbl>
              <a:tblPr firstRow="1" bandRow="1">
                <a:tableStyleId>{00A15C55-8517-42AA-B614-E9B94910E393}</a:tableStyleId>
              </a:tblPr>
              <a:tblGrid>
                <a:gridCol w="8131629"/>
              </a:tblGrid>
              <a:tr h="904505">
                <a:tc>
                  <a:txBody>
                    <a:bodyPr/>
                    <a:lstStyle/>
                    <a:p>
                      <a:pPr algn="ctr"/>
                      <a:r>
                        <a:rPr lang="en-US" dirty="0" smtClean="0"/>
                        <a:t>MATHEMATICS</a:t>
                      </a:r>
                      <a:endParaRPr lang="en-US" dirty="0"/>
                    </a:p>
                  </a:txBody>
                  <a:tcPr anchor="ctr">
                    <a:solidFill>
                      <a:schemeClr val="accent2"/>
                    </a:solidFill>
                  </a:tcPr>
                </a:tc>
              </a:tr>
              <a:tr h="1052514">
                <a:tc>
                  <a:txBody>
                    <a:bodyPr/>
                    <a:lstStyle/>
                    <a:p>
                      <a:pPr algn="ctr"/>
                      <a:r>
                        <a:rPr lang="en-US" u="none" baseline="0" dirty="0" smtClean="0"/>
                        <a:t>Focus, coherence and clarity: emphasis </a:t>
                      </a:r>
                      <a:r>
                        <a:rPr lang="en-US" dirty="0" smtClean="0"/>
                        <a:t>on key topics at each grade level</a:t>
                      </a:r>
                      <a:r>
                        <a:rPr lang="en-US" baseline="0" dirty="0" smtClean="0"/>
                        <a:t> and </a:t>
                      </a:r>
                      <a:r>
                        <a:rPr lang="en-US" u="none" baseline="0" dirty="0" smtClean="0"/>
                        <a:t>coherent </a:t>
                      </a:r>
                      <a:r>
                        <a:rPr lang="en-US" baseline="0" dirty="0" smtClean="0"/>
                        <a:t>progression across grades</a:t>
                      </a:r>
                      <a:endParaRPr lang="en-US" dirty="0"/>
                    </a:p>
                  </a:txBody>
                  <a:tcPr anchor="ctr"/>
                </a:tc>
              </a:tr>
              <a:tr h="904505">
                <a:tc>
                  <a:txBody>
                    <a:bodyPr/>
                    <a:lstStyle/>
                    <a:p>
                      <a:pPr algn="ctr"/>
                      <a:r>
                        <a:rPr lang="en-US" baseline="0" dirty="0" smtClean="0"/>
                        <a:t>Balance between procedural fluency and conceptual understanding</a:t>
                      </a:r>
                      <a:endParaRPr lang="en-US" dirty="0"/>
                    </a:p>
                  </a:txBody>
                  <a:tcPr anchor="ctr"/>
                </a:tc>
              </a:tr>
              <a:tr h="1052514">
                <a:tc>
                  <a:txBody>
                    <a:bodyPr/>
                    <a:lstStyle/>
                    <a:p>
                      <a:pPr algn="ctr"/>
                      <a:r>
                        <a:rPr lang="en-US" dirty="0" smtClean="0"/>
                        <a:t>Promote</a:t>
                      </a:r>
                      <a:r>
                        <a:rPr lang="en-US" baseline="0" dirty="0" smtClean="0"/>
                        <a:t> rigor through m</a:t>
                      </a:r>
                      <a:r>
                        <a:rPr lang="en-US" dirty="0" smtClean="0"/>
                        <a:t>athematical</a:t>
                      </a:r>
                      <a:r>
                        <a:rPr lang="en-US" baseline="0" dirty="0" smtClean="0"/>
                        <a:t> practices that foster reasoning and application across discipline</a:t>
                      </a:r>
                      <a:endParaRPr lang="en-US" dirty="0"/>
                    </a:p>
                  </a:txBody>
                  <a:tcPr anchor="ctr"/>
                </a:tc>
              </a:tr>
            </a:tbl>
          </a:graphicData>
        </a:graphic>
      </p:graphicFrame>
      <p:sp>
        <p:nvSpPr>
          <p:cNvPr id="7" name="Left-Right Arrow 6"/>
          <p:cNvSpPr/>
          <p:nvPr/>
        </p:nvSpPr>
        <p:spPr>
          <a:xfrm>
            <a:off x="152400" y="5406573"/>
            <a:ext cx="8839200" cy="685800"/>
          </a:xfrm>
          <a:prstGeom prst="leftRightArrow">
            <a:avLst/>
          </a:prstGeom>
          <a:solidFill>
            <a:schemeClr val="accent2"/>
          </a:solidFill>
          <a:ln>
            <a:solidFill>
              <a:srgbClr val="D1F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ANCHORED IN COLLEGE AND CAREER READINESS</a:t>
            </a:r>
            <a:endParaRPr lang="en-US" b="1" dirty="0"/>
          </a:p>
        </p:txBody>
      </p:sp>
      <p:sp>
        <p:nvSpPr>
          <p:cNvPr id="8" name="Slide Number Placeholder 3"/>
          <p:cNvSpPr txBox="1">
            <a:spLocks/>
          </p:cNvSpPr>
          <p:nvPr/>
        </p:nvSpPr>
        <p:spPr>
          <a:xfrm>
            <a:off x="-152400" y="6569078"/>
            <a:ext cx="609600" cy="288925"/>
          </a:xfrm>
          <a:prstGeom prst="rect">
            <a:avLst/>
          </a:prstGeom>
        </p:spPr>
        <p:txBody>
          <a:bodyPr vert="horz" lIns="91440" tIns="45720" rIns="91440" bIns="45720" rtlCol="0" anchor="ctr">
            <a:normAutofit/>
          </a:bodyPr>
          <a:lstStyle>
            <a:defPPr>
              <a:defRPr lang="en-US"/>
            </a:defPPr>
            <a:lvl1pPr algn="r" rtl="0" fontAlgn="base">
              <a:spcBef>
                <a:spcPct val="0"/>
              </a:spcBef>
              <a:spcAft>
                <a:spcPct val="0"/>
              </a:spcAft>
              <a:defRPr sz="1200" kern="1200">
                <a:solidFill>
                  <a:schemeClr val="bg1">
                    <a:lumMod val="65000"/>
                  </a:schemeClr>
                </a:solidFill>
                <a:latin typeface="Arial" pitchFamily="-108"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US" dirty="0"/>
          </a:p>
        </p:txBody>
      </p:sp>
    </p:spTree>
    <p:extLst>
      <p:ext uri="{BB962C8B-B14F-4D97-AF65-F5344CB8AC3E}">
        <p14:creationId xmlns:p14="http://schemas.microsoft.com/office/powerpoint/2010/main" val="2555390895"/>
      </p:ext>
    </p:extLst>
  </p:cSld>
  <p:clrMapOvr>
    <a:masterClrMapping/>
  </p:clrMapOvr>
  <p:transition spd="med"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r>
              <a:rPr lang="en-US" dirty="0"/>
              <a:t>Focus in Mathematics Providing Greater Depth</a:t>
            </a:r>
          </a:p>
        </p:txBody>
      </p:sp>
      <p:sp>
        <p:nvSpPr>
          <p:cNvPr id="3" name="Slide Number Placeholder 2"/>
          <p:cNvSpPr>
            <a:spLocks noGrp="1"/>
          </p:cNvSpPr>
          <p:nvPr>
            <p:ph type="sldNum" sz="quarter" idx="10"/>
          </p:nvPr>
        </p:nvSpPr>
        <p:spPr/>
        <p:txBody>
          <a:bodyPr/>
          <a:lstStyle/>
          <a:p>
            <a:pPr>
              <a:defRPr/>
            </a:pPr>
            <a:fld id="{621DF2F9-E9D0-414B-B32A-2610652F2CD1}" type="slidenum">
              <a:rPr lang="en-US" smtClean="0"/>
              <a:pPr>
                <a:defRPr/>
              </a:pPr>
              <a:t>4</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38941717"/>
              </p:ext>
            </p:extLst>
          </p:nvPr>
        </p:nvGraphicFramePr>
        <p:xfrm>
          <a:off x="152400" y="1397000"/>
          <a:ext cx="8839200" cy="4851402"/>
        </p:xfrm>
        <a:graphic>
          <a:graphicData uri="http://schemas.openxmlformats.org/drawingml/2006/table">
            <a:tbl>
              <a:tblPr firstRow="1" bandRow="1">
                <a:tableStyleId>{5C22544A-7EE6-4342-B048-85BDC9FD1C3A}</a:tableStyleId>
              </a:tblPr>
              <a:tblGrid>
                <a:gridCol w="990600"/>
                <a:gridCol w="7848600"/>
              </a:tblGrid>
              <a:tr h="808567">
                <a:tc>
                  <a:txBody>
                    <a:bodyPr/>
                    <a:lstStyle/>
                    <a:p>
                      <a:pPr algn="ctr"/>
                      <a:r>
                        <a:rPr lang="en-US" dirty="0" smtClean="0"/>
                        <a:t>Grade</a:t>
                      </a:r>
                      <a:endParaRPr lang="en-US" dirty="0"/>
                    </a:p>
                  </a:txBody>
                  <a:tcPr anchor="ctr"/>
                </a:tc>
                <a:tc>
                  <a:txBody>
                    <a:bodyPr/>
                    <a:lstStyle/>
                    <a:p>
                      <a:r>
                        <a:rPr lang="en-US" dirty="0" smtClean="0"/>
                        <a:t>Priorities in Support of Rich Instruction and Expectations</a:t>
                      </a:r>
                    </a:p>
                    <a:p>
                      <a:r>
                        <a:rPr lang="en-US" dirty="0" smtClean="0"/>
                        <a:t>of Fluency and Conceptual Understanding </a:t>
                      </a:r>
                    </a:p>
                  </a:txBody>
                  <a:tcPr anchor="ctr"/>
                </a:tc>
              </a:tr>
              <a:tr h="808567">
                <a:tc>
                  <a:txBody>
                    <a:bodyPr/>
                    <a:lstStyle/>
                    <a:p>
                      <a:pPr algn="ctr"/>
                      <a:r>
                        <a:rPr lang="en-US" dirty="0" smtClean="0"/>
                        <a:t>K-2</a:t>
                      </a:r>
                      <a:endParaRPr lang="en-US" dirty="0"/>
                    </a:p>
                  </a:txBody>
                  <a:tcPr anchor="ctr"/>
                </a:tc>
                <a:tc>
                  <a:txBody>
                    <a:bodyPr/>
                    <a:lstStyle/>
                    <a:p>
                      <a:pPr algn="l"/>
                      <a:r>
                        <a:rPr lang="en-US" dirty="0" smtClean="0"/>
                        <a:t>Addition and subtraction--concepts, skills, and problem solving</a:t>
                      </a:r>
                    </a:p>
                  </a:txBody>
                  <a:tcPr anchor="ctr"/>
                </a:tc>
              </a:tr>
              <a:tr h="808567">
                <a:tc>
                  <a:txBody>
                    <a:bodyPr/>
                    <a:lstStyle/>
                    <a:p>
                      <a:pPr algn="ctr"/>
                      <a:r>
                        <a:rPr lang="en-US" dirty="0" smtClean="0"/>
                        <a:t>3-5</a:t>
                      </a:r>
                      <a:endParaRPr lang="en-US" dirty="0"/>
                    </a:p>
                  </a:txBody>
                  <a:tcPr anchor="ctr"/>
                </a:tc>
                <a:tc>
                  <a:txBody>
                    <a:bodyPr/>
                    <a:lstStyle/>
                    <a:p>
                      <a:r>
                        <a:rPr lang="en-US" dirty="0" smtClean="0"/>
                        <a:t>Multiplication and division of whole numbers and</a:t>
                      </a:r>
                      <a:r>
                        <a:rPr lang="en-US" baseline="0" dirty="0" smtClean="0"/>
                        <a:t> </a:t>
                      </a:r>
                      <a:r>
                        <a:rPr lang="en-US" dirty="0" smtClean="0"/>
                        <a:t>fractions – concepts, skills, and problem solving</a:t>
                      </a:r>
                      <a:endParaRPr lang="en-US" dirty="0"/>
                    </a:p>
                  </a:txBody>
                  <a:tcPr anchor="ctr"/>
                </a:tc>
              </a:tr>
              <a:tr h="808567">
                <a:tc>
                  <a:txBody>
                    <a:bodyPr/>
                    <a:lstStyle/>
                    <a:p>
                      <a:pPr algn="ctr"/>
                      <a:r>
                        <a:rPr lang="en-US" dirty="0" smtClean="0"/>
                        <a:t>6</a:t>
                      </a:r>
                      <a:endParaRPr lang="en-US" dirty="0"/>
                    </a:p>
                  </a:txBody>
                  <a:tcPr anchor="ctr"/>
                </a:tc>
                <a:tc>
                  <a:txBody>
                    <a:bodyPr/>
                    <a:lstStyle/>
                    <a:p>
                      <a:r>
                        <a:rPr lang="en-US" dirty="0" smtClean="0"/>
                        <a:t>Ratios and proportional relationships; early expressions and equations </a:t>
                      </a:r>
                      <a:endParaRPr lang="en-US" dirty="0"/>
                    </a:p>
                  </a:txBody>
                  <a:tcPr anchor="ctr"/>
                </a:tc>
              </a:tr>
              <a:tr h="808567">
                <a:tc>
                  <a:txBody>
                    <a:bodyPr/>
                    <a:lstStyle/>
                    <a:p>
                      <a:pPr algn="ctr"/>
                      <a:r>
                        <a:rPr lang="en-US" dirty="0" smtClean="0"/>
                        <a:t>7</a:t>
                      </a:r>
                      <a:endParaRPr lang="en-US" dirty="0"/>
                    </a:p>
                  </a:txBody>
                  <a:tcPr anchor="ctr"/>
                </a:tc>
                <a:tc>
                  <a:txBody>
                    <a:bodyPr/>
                    <a:lstStyle/>
                    <a:p>
                      <a:r>
                        <a:rPr lang="en-US" dirty="0" smtClean="0"/>
                        <a:t>Ratios and proportional relationships; arithmetic of rational numbers </a:t>
                      </a:r>
                      <a:endParaRPr lang="en-US" dirty="0"/>
                    </a:p>
                  </a:txBody>
                  <a:tcPr anchor="ctr"/>
                </a:tc>
              </a:tr>
              <a:tr h="808567">
                <a:tc>
                  <a:txBody>
                    <a:bodyPr/>
                    <a:lstStyle/>
                    <a:p>
                      <a:pPr algn="ctr"/>
                      <a:r>
                        <a:rPr lang="en-US" dirty="0" smtClean="0"/>
                        <a:t>8</a:t>
                      </a:r>
                      <a:endParaRPr lang="en-US" dirty="0"/>
                    </a:p>
                  </a:txBody>
                  <a:tcPr anchor="ctr"/>
                </a:tc>
                <a:tc>
                  <a:txBody>
                    <a:bodyPr/>
                    <a:lstStyle/>
                    <a:p>
                      <a:r>
                        <a:rPr lang="en-US" dirty="0" smtClean="0"/>
                        <a:t>Linear algebra</a:t>
                      </a:r>
                      <a:endParaRPr lang="en-US" dirty="0"/>
                    </a:p>
                  </a:txBody>
                  <a:tcPr anchor="ctr"/>
                </a:tc>
              </a:tr>
            </a:tbl>
          </a:graphicData>
        </a:graphic>
      </p:graphicFrame>
    </p:spTree>
    <p:extLst>
      <p:ext uri="{BB962C8B-B14F-4D97-AF65-F5344CB8AC3E}">
        <p14:creationId xmlns:p14="http://schemas.microsoft.com/office/powerpoint/2010/main" val="116014150"/>
      </p:ext>
    </p:extLst>
  </p:cSld>
  <p:clrMapOvr>
    <a:masterClrMapping/>
  </p:clrMapOvr>
  <p:transition spd="med"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4"/>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lvl="1" indent="0">
              <a:spcAft>
                <a:spcPts val="600"/>
              </a:spcAft>
            </a:pPr>
            <a:r>
              <a:rPr lang="en-US" dirty="0" smtClean="0">
                <a:latin typeface="+mj-lt"/>
              </a:rPr>
              <a:t>MATHEMATICAL PRACTICES</a:t>
            </a:r>
          </a:p>
        </p:txBody>
      </p:sp>
      <p:sp>
        <p:nvSpPr>
          <p:cNvPr id="2" name="Slide Number Placeholder 1"/>
          <p:cNvSpPr>
            <a:spLocks noGrp="1"/>
          </p:cNvSpPr>
          <p:nvPr>
            <p:ph type="sldNum" sz="quarter" idx="10"/>
          </p:nvPr>
        </p:nvSpPr>
        <p:spPr/>
        <p:txBody>
          <a:bodyPr>
            <a:normAutofit/>
          </a:bodyPr>
          <a:lstStyle/>
          <a:p>
            <a:fld id="{CFC53C1E-EA2A-4099-BDC8-9BCDAEB0229E}" type="slidenum">
              <a:rPr lang="en-US" smtClean="0"/>
              <a:pPr/>
              <a:t>5</a:t>
            </a:fld>
            <a:endParaRPr lang="en-US" dirty="0"/>
          </a:p>
        </p:txBody>
      </p:sp>
      <p:sp>
        <p:nvSpPr>
          <p:cNvPr id="6" name="Content Placeholder 1"/>
          <p:cNvSpPr txBox="1">
            <a:spLocks/>
          </p:cNvSpPr>
          <p:nvPr/>
        </p:nvSpPr>
        <p:spPr>
          <a:xfrm>
            <a:off x="304800" y="1285875"/>
            <a:ext cx="8229600" cy="4733926"/>
          </a:xfrm>
          <a:prstGeom prst="rect">
            <a:avLst/>
          </a:prstGeom>
        </p:spPr>
        <p:txBody>
          <a:bodyPr/>
          <a:lstStyle>
            <a:lvl1pPr marL="342900" indent="-342900" algn="l" rtl="0" eaLnBrk="0" fontAlgn="base" hangingPunct="0">
              <a:spcBef>
                <a:spcPct val="90000"/>
              </a:spcBef>
              <a:spcAft>
                <a:spcPts val="600"/>
              </a:spcAft>
              <a:defRPr b="1">
                <a:solidFill>
                  <a:srgbClr val="0091B2"/>
                </a:solidFill>
                <a:latin typeface="+mn-lt"/>
                <a:ea typeface="Geneva" pitchFamily="-108" charset="-128"/>
                <a:cs typeface="Geneva" pitchFamily="-108" charset="-128"/>
              </a:defRPr>
            </a:lvl1pPr>
            <a:lvl2pPr marL="742950" indent="-285750" algn="l" rtl="0" eaLnBrk="0" fontAlgn="base" hangingPunct="0">
              <a:spcBef>
                <a:spcPts val="800"/>
              </a:spcBef>
              <a:spcAft>
                <a:spcPct val="0"/>
              </a:spcAft>
              <a:buClr>
                <a:srgbClr val="E4A11B"/>
              </a:buClr>
              <a:buSzPct val="75000"/>
              <a:buBlip>
                <a:blip r:embed="rId3"/>
              </a:buBlip>
              <a:defRPr sz="1700">
                <a:solidFill>
                  <a:srgbClr val="6B6B6B"/>
                </a:solidFill>
                <a:latin typeface="+mn-lt"/>
                <a:ea typeface="Geneva" pitchFamily="-108" charset="-128"/>
                <a:cs typeface="Geneva"/>
              </a:defRPr>
            </a:lvl2pPr>
            <a:lvl3pPr marL="914400" indent="177800" algn="l" rtl="0" eaLnBrk="0" fontAlgn="base" hangingPunct="0">
              <a:spcBef>
                <a:spcPts val="800"/>
              </a:spcBef>
              <a:spcAft>
                <a:spcPct val="0"/>
              </a:spcAft>
              <a:buChar char="•"/>
              <a:defRPr sz="1700">
                <a:solidFill>
                  <a:srgbClr val="6B6B6B"/>
                </a:solidFill>
                <a:latin typeface="+mn-lt"/>
                <a:ea typeface="Geneva" pitchFamily="-108" charset="-128"/>
                <a:cs typeface="Geneva"/>
              </a:defRPr>
            </a:lvl3pPr>
            <a:lvl4pPr marL="1600200" indent="-228600" algn="l" rtl="0" eaLnBrk="0" fontAlgn="base" hangingPunct="0">
              <a:lnSpc>
                <a:spcPct val="115000"/>
              </a:lnSpc>
              <a:spcBef>
                <a:spcPct val="20000"/>
              </a:spcBef>
              <a:spcAft>
                <a:spcPct val="0"/>
              </a:spcAft>
              <a:buChar char="–"/>
              <a:defRPr sz="1700">
                <a:solidFill>
                  <a:srgbClr val="6B6B6B"/>
                </a:solidFill>
                <a:latin typeface="+mn-lt"/>
                <a:ea typeface="Geneva" pitchFamily="-108" charset="-128"/>
                <a:cs typeface="Geneva"/>
              </a:defRPr>
            </a:lvl4pPr>
            <a:lvl5pPr marL="2057400" indent="-228600" algn="l" rtl="0" eaLnBrk="0" fontAlgn="base" hangingPunct="0">
              <a:lnSpc>
                <a:spcPct val="115000"/>
              </a:lnSpc>
              <a:spcBef>
                <a:spcPct val="20000"/>
              </a:spcBef>
              <a:spcAft>
                <a:spcPct val="0"/>
              </a:spcAft>
              <a:buChar char="»"/>
              <a:defRPr sz="1700">
                <a:solidFill>
                  <a:srgbClr val="6B6B6B"/>
                </a:solidFill>
                <a:latin typeface="+mn-lt"/>
                <a:ea typeface="Geneva" pitchFamily="-108" charset="-128"/>
                <a:cs typeface="Geneva"/>
              </a:defRPr>
            </a:lvl5pPr>
            <a:lvl6pPr marL="2514600" indent="-228600" algn="l" rtl="0" fontAlgn="base">
              <a:lnSpc>
                <a:spcPct val="115000"/>
              </a:lnSpc>
              <a:spcBef>
                <a:spcPct val="20000"/>
              </a:spcBef>
              <a:spcAft>
                <a:spcPct val="0"/>
              </a:spcAft>
              <a:defRPr sz="1700">
                <a:solidFill>
                  <a:srgbClr val="6B6B6B"/>
                </a:solidFill>
                <a:latin typeface="+mn-lt"/>
                <a:ea typeface="Geneva" pitchFamily="-108" charset="-128"/>
              </a:defRPr>
            </a:lvl6pPr>
            <a:lvl7pPr marL="2971800" indent="-228600" algn="l" rtl="0" fontAlgn="base">
              <a:lnSpc>
                <a:spcPct val="115000"/>
              </a:lnSpc>
              <a:spcBef>
                <a:spcPct val="20000"/>
              </a:spcBef>
              <a:spcAft>
                <a:spcPct val="0"/>
              </a:spcAft>
              <a:defRPr sz="1700">
                <a:solidFill>
                  <a:srgbClr val="6B6B6B"/>
                </a:solidFill>
                <a:latin typeface="+mn-lt"/>
                <a:ea typeface="Geneva" pitchFamily="-108" charset="-128"/>
              </a:defRPr>
            </a:lvl7pPr>
            <a:lvl8pPr marL="3429000" indent="-228600" algn="l" rtl="0" fontAlgn="base">
              <a:lnSpc>
                <a:spcPct val="115000"/>
              </a:lnSpc>
              <a:spcBef>
                <a:spcPct val="20000"/>
              </a:spcBef>
              <a:spcAft>
                <a:spcPct val="0"/>
              </a:spcAft>
              <a:defRPr sz="1700">
                <a:solidFill>
                  <a:srgbClr val="6B6B6B"/>
                </a:solidFill>
                <a:latin typeface="+mn-lt"/>
                <a:ea typeface="Geneva" pitchFamily="-108" charset="-128"/>
              </a:defRPr>
            </a:lvl8pPr>
            <a:lvl9pPr marL="3886200" indent="-228600" algn="l" rtl="0" fontAlgn="base">
              <a:lnSpc>
                <a:spcPct val="115000"/>
              </a:lnSpc>
              <a:spcBef>
                <a:spcPct val="20000"/>
              </a:spcBef>
              <a:spcAft>
                <a:spcPct val="0"/>
              </a:spcAft>
              <a:defRPr sz="1700">
                <a:solidFill>
                  <a:srgbClr val="6B6B6B"/>
                </a:solidFill>
                <a:latin typeface="+mn-lt"/>
                <a:ea typeface="Geneva" pitchFamily="-108" charset="-128"/>
              </a:defRPr>
            </a:lvl9pPr>
          </a:lstStyle>
          <a:p>
            <a:pPr marL="449398" indent="-449398">
              <a:spcBef>
                <a:spcPts val="1800"/>
              </a:spcBef>
            </a:pPr>
            <a:r>
              <a:rPr lang="en-US" sz="2600" dirty="0" smtClean="0">
                <a:solidFill>
                  <a:schemeClr val="tx1">
                    <a:lumMod val="50000"/>
                    <a:lumOff val="50000"/>
                  </a:schemeClr>
                </a:solidFill>
              </a:rPr>
              <a:t>Mathematically proficient students:</a:t>
            </a:r>
          </a:p>
          <a:p>
            <a:pPr marL="449398" indent="-449398">
              <a:spcBef>
                <a:spcPts val="600"/>
              </a:spcBef>
              <a:buFont typeface="+mj-lt"/>
              <a:buAutoNum type="arabicPeriod"/>
            </a:pPr>
            <a:r>
              <a:rPr lang="en-US" sz="2200" dirty="0" smtClean="0">
                <a:solidFill>
                  <a:schemeClr val="tx1">
                    <a:lumMod val="50000"/>
                    <a:lumOff val="50000"/>
                  </a:schemeClr>
                </a:solidFill>
              </a:rPr>
              <a:t>Make sense of problems and persevere in solving them</a:t>
            </a:r>
          </a:p>
          <a:p>
            <a:pPr marL="449398" indent="-449398">
              <a:spcBef>
                <a:spcPts val="600"/>
              </a:spcBef>
              <a:buFont typeface="+mj-lt"/>
              <a:buAutoNum type="arabicPeriod"/>
            </a:pPr>
            <a:r>
              <a:rPr lang="en-US" sz="2200" dirty="0" smtClean="0">
                <a:solidFill>
                  <a:schemeClr val="tx1">
                    <a:lumMod val="50000"/>
                    <a:lumOff val="50000"/>
                  </a:schemeClr>
                </a:solidFill>
              </a:rPr>
              <a:t>Reason abstractly and quantitatively</a:t>
            </a:r>
          </a:p>
          <a:p>
            <a:pPr marL="449398" indent="-449398">
              <a:spcBef>
                <a:spcPts val="600"/>
              </a:spcBef>
              <a:buFont typeface="+mj-lt"/>
              <a:buAutoNum type="arabicPeriod"/>
            </a:pPr>
            <a:r>
              <a:rPr lang="en-US" sz="2200" dirty="0" smtClean="0">
                <a:solidFill>
                  <a:schemeClr val="tx1">
                    <a:lumMod val="50000"/>
                    <a:lumOff val="50000"/>
                  </a:schemeClr>
                </a:solidFill>
              </a:rPr>
              <a:t>Construct viable arguments and critique the reasoning of others</a:t>
            </a:r>
          </a:p>
          <a:p>
            <a:pPr marL="449398" indent="-449398">
              <a:spcBef>
                <a:spcPts val="600"/>
              </a:spcBef>
              <a:buFont typeface="+mj-lt"/>
              <a:buAutoNum type="arabicPeriod"/>
            </a:pPr>
            <a:r>
              <a:rPr lang="en-US" sz="2200" dirty="0" smtClean="0">
                <a:solidFill>
                  <a:schemeClr val="tx1">
                    <a:lumMod val="50000"/>
                    <a:lumOff val="50000"/>
                  </a:schemeClr>
                </a:solidFill>
              </a:rPr>
              <a:t>Model with mathematics</a:t>
            </a:r>
          </a:p>
          <a:p>
            <a:pPr marL="449398" indent="-449398">
              <a:spcBef>
                <a:spcPts val="600"/>
              </a:spcBef>
              <a:buFont typeface="+mj-lt"/>
              <a:buAutoNum type="arabicPeriod"/>
            </a:pPr>
            <a:r>
              <a:rPr lang="en-US" sz="2200" dirty="0" smtClean="0">
                <a:solidFill>
                  <a:schemeClr val="tx1">
                    <a:lumMod val="50000"/>
                    <a:lumOff val="50000"/>
                  </a:schemeClr>
                </a:solidFill>
              </a:rPr>
              <a:t>Use appropriate tools strategically</a:t>
            </a:r>
          </a:p>
          <a:p>
            <a:pPr marL="449398" indent="-449398">
              <a:spcBef>
                <a:spcPts val="600"/>
              </a:spcBef>
              <a:buFont typeface="+mj-lt"/>
              <a:buAutoNum type="arabicPeriod"/>
            </a:pPr>
            <a:r>
              <a:rPr lang="en-US" sz="2200" dirty="0" smtClean="0">
                <a:solidFill>
                  <a:schemeClr val="tx1">
                    <a:lumMod val="50000"/>
                    <a:lumOff val="50000"/>
                  </a:schemeClr>
                </a:solidFill>
              </a:rPr>
              <a:t>Attend to precision</a:t>
            </a:r>
          </a:p>
          <a:p>
            <a:pPr marL="449398" indent="-449398">
              <a:spcBef>
                <a:spcPts val="600"/>
              </a:spcBef>
              <a:buFont typeface="+mj-lt"/>
              <a:buAutoNum type="arabicPeriod"/>
            </a:pPr>
            <a:r>
              <a:rPr lang="en-US" sz="2200" dirty="0" smtClean="0">
                <a:solidFill>
                  <a:schemeClr val="tx1">
                    <a:lumMod val="50000"/>
                    <a:lumOff val="50000"/>
                  </a:schemeClr>
                </a:solidFill>
              </a:rPr>
              <a:t>Look for and make use of structure</a:t>
            </a:r>
          </a:p>
          <a:p>
            <a:pPr marL="449398" indent="-449398">
              <a:spcBef>
                <a:spcPts val="600"/>
              </a:spcBef>
              <a:buFont typeface="+mj-lt"/>
              <a:buAutoNum type="arabicPeriod"/>
            </a:pPr>
            <a:r>
              <a:rPr lang="en-US" sz="2200" dirty="0" smtClean="0">
                <a:solidFill>
                  <a:schemeClr val="tx1">
                    <a:lumMod val="50000"/>
                    <a:lumOff val="50000"/>
                  </a:schemeClr>
                </a:solidFill>
              </a:rPr>
              <a:t>Look for and express regularity in repeated reasoning</a:t>
            </a:r>
          </a:p>
          <a:p>
            <a:pPr marL="449398" indent="-449398">
              <a:spcBef>
                <a:spcPts val="1800"/>
              </a:spcBef>
            </a:pPr>
            <a:endParaRPr lang="en-US" sz="2400" dirty="0" smtClean="0">
              <a:solidFill>
                <a:schemeClr val="tx1">
                  <a:lumMod val="50000"/>
                  <a:lumOff val="50000"/>
                </a:schemeClr>
              </a:solidFill>
            </a:endParaRPr>
          </a:p>
        </p:txBody>
      </p:sp>
    </p:spTree>
    <p:extLst>
      <p:ext uri="{BB962C8B-B14F-4D97-AF65-F5344CB8AC3E}">
        <p14:creationId xmlns:p14="http://schemas.microsoft.com/office/powerpoint/2010/main" val="200127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Key </a:t>
            </a:r>
            <a:r>
              <a:rPr lang="en-US" dirty="0"/>
              <a:t>Advances of the Common </a:t>
            </a:r>
            <a:r>
              <a:rPr lang="en-US" dirty="0" smtClean="0"/>
              <a:t>Core in ELA/Literacy</a:t>
            </a:r>
            <a:endParaRPr lang="en-US" dirty="0"/>
          </a:p>
        </p:txBody>
      </p:sp>
      <p:sp>
        <p:nvSpPr>
          <p:cNvPr id="3" name="Slide Number Placeholder 2"/>
          <p:cNvSpPr>
            <a:spLocks noGrp="1"/>
          </p:cNvSpPr>
          <p:nvPr>
            <p:ph type="sldNum" sz="quarter" idx="10"/>
          </p:nvPr>
        </p:nvSpPr>
        <p:spPr/>
        <p:txBody>
          <a:bodyPr/>
          <a:lstStyle/>
          <a:p>
            <a:pPr>
              <a:defRPr/>
            </a:pPr>
            <a:fld id="{61475925-155D-496E-A020-B38FF0218D24}" type="slidenum">
              <a:rPr lang="en-US" smtClean="0"/>
              <a:pPr>
                <a:defRPr/>
              </a:pPr>
              <a:t>6</a:t>
            </a:fld>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3348589815"/>
              </p:ext>
            </p:extLst>
          </p:nvPr>
        </p:nvGraphicFramePr>
        <p:xfrm>
          <a:off x="482600" y="1572359"/>
          <a:ext cx="8157029" cy="3761640"/>
        </p:xfrm>
        <a:graphic>
          <a:graphicData uri="http://schemas.openxmlformats.org/drawingml/2006/table">
            <a:tbl>
              <a:tblPr firstRow="1" bandRow="1">
                <a:tableStyleId>{00A15C55-8517-42AA-B614-E9B94910E393}</a:tableStyleId>
              </a:tblPr>
              <a:tblGrid>
                <a:gridCol w="8157029"/>
              </a:tblGrid>
              <a:tr h="940410">
                <a:tc>
                  <a:txBody>
                    <a:bodyPr/>
                    <a:lstStyle/>
                    <a:p>
                      <a:pPr algn="ctr"/>
                      <a:r>
                        <a:rPr lang="en-US" dirty="0" smtClean="0"/>
                        <a:t>ENGLISH LANGUAGE ARTS/LITERACY</a:t>
                      </a:r>
                      <a:endParaRPr lang="en-US" dirty="0"/>
                    </a:p>
                  </a:txBody>
                  <a:tcPr anchor="ctr">
                    <a:solidFill>
                      <a:schemeClr val="accent2"/>
                    </a:solidFill>
                  </a:tcPr>
                </a:tc>
              </a:tr>
              <a:tr h="940410">
                <a:tc>
                  <a:txBody>
                    <a:bodyPr/>
                    <a:lstStyle/>
                    <a:p>
                      <a:pPr algn="ctr"/>
                      <a:r>
                        <a:rPr lang="en-US" dirty="0" smtClean="0"/>
                        <a:t>Balance of l</a:t>
                      </a:r>
                      <a:r>
                        <a:rPr lang="en-US" baseline="0" dirty="0" smtClean="0"/>
                        <a:t>iterature and informational texts; focus on text complexity</a:t>
                      </a:r>
                      <a:endParaRPr lang="en-US" dirty="0"/>
                    </a:p>
                  </a:txBody>
                  <a:tcPr anchor="ctr"/>
                </a:tc>
              </a:tr>
              <a:tr h="940410">
                <a:tc>
                  <a:txBody>
                    <a:bodyPr/>
                    <a:lstStyle/>
                    <a:p>
                      <a:pPr algn="ctr"/>
                      <a:r>
                        <a:rPr lang="en-US" dirty="0" smtClean="0"/>
                        <a:t>Emphasis on argument, informative/ explanatory writing,</a:t>
                      </a:r>
                      <a:r>
                        <a:rPr lang="en-US" baseline="0" dirty="0" smtClean="0"/>
                        <a:t> and research</a:t>
                      </a:r>
                      <a:endParaRPr lang="en-US" dirty="0"/>
                    </a:p>
                  </a:txBody>
                  <a:tcPr anchor="ctr"/>
                </a:tc>
              </a:tr>
              <a:tr h="940410">
                <a:tc>
                  <a:txBody>
                    <a:bodyPr/>
                    <a:lstStyle/>
                    <a:p>
                      <a:pPr algn="ctr"/>
                      <a:r>
                        <a:rPr lang="en-US" dirty="0" smtClean="0"/>
                        <a:t>Literacy standards for history,</a:t>
                      </a:r>
                      <a:r>
                        <a:rPr lang="en-US" baseline="0" dirty="0" smtClean="0"/>
                        <a:t> science and technical subjects</a:t>
                      </a:r>
                      <a:endParaRPr lang="en-US" dirty="0"/>
                    </a:p>
                  </a:txBody>
                  <a:tcPr anchor="ctr"/>
                </a:tc>
              </a:tr>
            </a:tbl>
          </a:graphicData>
        </a:graphic>
      </p:graphicFrame>
      <p:sp>
        <p:nvSpPr>
          <p:cNvPr id="7" name="Left-Right Arrow 6"/>
          <p:cNvSpPr/>
          <p:nvPr/>
        </p:nvSpPr>
        <p:spPr>
          <a:xfrm>
            <a:off x="145144" y="5446488"/>
            <a:ext cx="8839200" cy="685800"/>
          </a:xfrm>
          <a:prstGeom prst="leftRightArrow">
            <a:avLst/>
          </a:prstGeom>
          <a:solidFill>
            <a:schemeClr val="accent2"/>
          </a:solidFill>
          <a:ln>
            <a:solidFill>
              <a:srgbClr val="D1F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ANCHORED IN COLLEGE AND CAREER READINESS</a:t>
            </a:r>
            <a:endParaRPr lang="en-US" b="1" dirty="0"/>
          </a:p>
        </p:txBody>
      </p:sp>
    </p:spTree>
    <p:extLst>
      <p:ext uri="{BB962C8B-B14F-4D97-AF65-F5344CB8AC3E}">
        <p14:creationId xmlns:p14="http://schemas.microsoft.com/office/powerpoint/2010/main" val="3051610595"/>
      </p:ext>
    </p:extLst>
  </p:cSld>
  <p:clrMapOvr>
    <a:masterClrMapping/>
  </p:clrMapOvr>
  <p:transition spd="med"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5"/>
          <p:cNvSpPr>
            <a:spLocks noGrp="1"/>
          </p:cNvSpPr>
          <p:nvPr>
            <p:ph type="title"/>
          </p:nvPr>
        </p:nvSpPr>
        <p:spPr/>
        <p:txBody>
          <a:bodyPr>
            <a:normAutofit/>
          </a:bodyPr>
          <a:lstStyle/>
          <a:p>
            <a:pPr lvl="0"/>
            <a:r>
              <a:rPr lang="en-US" dirty="0">
                <a:ea typeface="Geneva"/>
              </a:rPr>
              <a:t>	</a:t>
            </a:r>
            <a:r>
              <a:rPr lang="en-US" dirty="0" smtClean="0">
                <a:ea typeface="Geneva"/>
              </a:rPr>
              <a:t>Non-Text Dependent vs. Text Dependent Questions </a:t>
            </a:r>
            <a:endParaRPr lang="en-US" dirty="0"/>
          </a:p>
        </p:txBody>
      </p:sp>
      <p:sp>
        <p:nvSpPr>
          <p:cNvPr id="30722" name="Content Placeholder 6"/>
          <p:cNvSpPr>
            <a:spLocks noGrp="1"/>
          </p:cNvSpPr>
          <p:nvPr>
            <p:ph idx="1"/>
          </p:nvPr>
        </p:nvSpPr>
        <p:spPr>
          <a:xfrm>
            <a:off x="609600" y="1371601"/>
            <a:ext cx="8229600" cy="533400"/>
          </a:xfrm>
        </p:spPr>
        <p:txBody>
          <a:bodyPr/>
          <a:lstStyle/>
          <a:p>
            <a:pPr marL="0" lvl="1" indent="0" algn="ctr">
              <a:spcBef>
                <a:spcPts val="600"/>
              </a:spcBef>
              <a:spcAft>
                <a:spcPts val="600"/>
              </a:spcAft>
              <a:buNone/>
            </a:pPr>
            <a:r>
              <a:rPr lang="en-US" sz="2000" b="1" dirty="0" smtClean="0">
                <a:solidFill>
                  <a:srgbClr val="0091B2"/>
                </a:solidFill>
                <a:ea typeface="Geneva"/>
              </a:rPr>
              <a:t>Examples from a lesson on Lincoln’s </a:t>
            </a:r>
            <a:r>
              <a:rPr lang="en-US" sz="2000" b="1" i="1" dirty="0" smtClean="0">
                <a:solidFill>
                  <a:srgbClr val="0091B2"/>
                </a:solidFill>
                <a:ea typeface="Geneva"/>
              </a:rPr>
              <a:t>Gettysburg Address</a:t>
            </a:r>
            <a:endParaRPr lang="en-US" sz="2000" b="1" i="1" dirty="0">
              <a:solidFill>
                <a:schemeClr val="bg2"/>
              </a:solidFill>
              <a:ea typeface="Geneva"/>
            </a:endParaRPr>
          </a:p>
        </p:txBody>
      </p:sp>
      <p:sp>
        <p:nvSpPr>
          <p:cNvPr id="2" name="Slide Number Placeholder 1"/>
          <p:cNvSpPr>
            <a:spLocks noGrp="1"/>
          </p:cNvSpPr>
          <p:nvPr>
            <p:ph type="sldNum" sz="quarter" idx="10"/>
          </p:nvPr>
        </p:nvSpPr>
        <p:spPr/>
        <p:txBody>
          <a:bodyPr/>
          <a:lstStyle/>
          <a:p>
            <a:pPr>
              <a:defRPr/>
            </a:pPr>
            <a:fld id="{4E23D3DC-7469-482D-8A28-92B37F0DE1BF}" type="slidenum">
              <a:rPr lang="en-US" smtClean="0">
                <a:solidFill>
                  <a:srgbClr val="FFFFFF">
                    <a:lumMod val="65000"/>
                  </a:srgbClr>
                </a:solidFill>
              </a:rPr>
              <a:pPr>
                <a:defRPr/>
              </a:pPr>
              <a:t>7</a:t>
            </a:fld>
            <a:endParaRPr lang="en-US" dirty="0">
              <a:solidFill>
                <a:srgbClr val="FFFFFF">
                  <a:lumMod val="65000"/>
                </a:srgb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161502459"/>
              </p:ext>
            </p:extLst>
          </p:nvPr>
        </p:nvGraphicFramePr>
        <p:xfrm>
          <a:off x="0" y="1828800"/>
          <a:ext cx="9144000" cy="5029200"/>
        </p:xfrm>
        <a:graphic>
          <a:graphicData uri="http://schemas.openxmlformats.org/drawingml/2006/table">
            <a:tbl>
              <a:tblPr firstRow="1" bandRow="1">
                <a:tableStyleId>{5C22544A-7EE6-4342-B048-85BDC9FD1C3A}</a:tableStyleId>
              </a:tblPr>
              <a:tblGrid>
                <a:gridCol w="4107051"/>
                <a:gridCol w="5036949"/>
              </a:tblGrid>
              <a:tr h="386566">
                <a:tc>
                  <a:txBody>
                    <a:bodyPr/>
                    <a:lstStyle/>
                    <a:p>
                      <a:pPr algn="ctr"/>
                      <a:r>
                        <a:rPr lang="en-US" dirty="0" smtClean="0"/>
                        <a:t>Non-Text Dependent Questions</a:t>
                      </a:r>
                      <a:endParaRPr lang="en-US" dirty="0"/>
                    </a:p>
                  </a:txBody>
                  <a:tcPr/>
                </a:tc>
                <a:tc>
                  <a:txBody>
                    <a:bodyPr/>
                    <a:lstStyle/>
                    <a:p>
                      <a:pPr algn="ctr"/>
                      <a:r>
                        <a:rPr lang="en-US" dirty="0" smtClean="0"/>
                        <a:t>Text</a:t>
                      </a:r>
                      <a:r>
                        <a:rPr lang="en-US" baseline="0" dirty="0" smtClean="0"/>
                        <a:t> Dependent Questions</a:t>
                      </a:r>
                      <a:endParaRPr lang="en-US" dirty="0"/>
                    </a:p>
                  </a:txBody>
                  <a:tcPr/>
                </a:tc>
              </a:tr>
              <a:tr h="966414">
                <a:tc>
                  <a:txBody>
                    <a:bodyPr/>
                    <a:lstStyle/>
                    <a:p>
                      <a:r>
                        <a:rPr lang="en-US" dirty="0" smtClean="0"/>
                        <a:t>Have you ever been to a funeral?</a:t>
                      </a:r>
                      <a:endParaRPr lang="en-US" dirty="0"/>
                    </a:p>
                  </a:txBody>
                  <a:tcPr anchor="ctr"/>
                </a:tc>
                <a:tc>
                  <a:txBody>
                    <a:bodyPr/>
                    <a:lstStyle/>
                    <a:p>
                      <a:r>
                        <a:rPr lang="en-US" dirty="0" smtClean="0"/>
                        <a:t>What does Lincoln mean by “four score and seven years ago”? Who are “our fathers”? </a:t>
                      </a:r>
                      <a:r>
                        <a:rPr lang="en-US" i="1" dirty="0" smtClean="0"/>
                        <a:t>(L.9-10.3;</a:t>
                      </a:r>
                      <a:r>
                        <a:rPr lang="en-US" i="1" baseline="0" dirty="0" smtClean="0"/>
                        <a:t> RI.9-10.1; RI.9-10.4)</a:t>
                      </a:r>
                      <a:endParaRPr lang="en-US" i="1" dirty="0"/>
                    </a:p>
                  </a:txBody>
                  <a:tcPr anchor="ctr"/>
                </a:tc>
              </a:tr>
              <a:tr h="2129957">
                <a:tc>
                  <a:txBody>
                    <a:bodyPr/>
                    <a:lstStyle/>
                    <a:p>
                      <a:r>
                        <a:rPr lang="en-US" dirty="0" smtClean="0"/>
                        <a:t>Why did the North fight the South in the Civil War?</a:t>
                      </a:r>
                      <a:endParaRPr lang="en-US" dirty="0"/>
                    </a:p>
                  </a:txBody>
                  <a:tcPr anchor="ctr"/>
                </a:tc>
                <a:tc>
                  <a:txBody>
                    <a:bodyPr/>
                    <a:lstStyle/>
                    <a:p>
                      <a:r>
                        <a:rPr lang="en-US" dirty="0" smtClean="0"/>
                        <a:t>Beyond what students may or may not know about the Declaration of Independence, what does Lincoln tell us in this first sentence about what happened 87 years ago? What is the impact of Lincoln referring to such a famous date? </a:t>
                      </a:r>
                      <a:r>
                        <a:rPr lang="en-US" i="1" dirty="0" smtClean="0"/>
                        <a:t>(RI.9-10.1; RI.9-10.3; RI.9-10.6; RI.9-10.9)</a:t>
                      </a:r>
                    </a:p>
                  </a:txBody>
                  <a:tcPr anchor="ctr"/>
                </a:tc>
              </a:tr>
              <a:tr h="1546263">
                <a:tc>
                  <a:txBody>
                    <a:bodyPr/>
                    <a:lstStyle/>
                    <a:p>
                      <a:r>
                        <a:rPr lang="en-US" dirty="0" smtClean="0"/>
                        <a:t>Lincoln says that the nation is dedicated to the proposition that “all men are created equal.” Why is equality an important value to promote?</a:t>
                      </a:r>
                      <a:endParaRPr lang="en-US"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How does Lincoln use the idea of “unfinished work” to assign responsibility to his listeners? </a:t>
                      </a:r>
                      <a:r>
                        <a:rPr lang="en-US" i="1" dirty="0" smtClean="0"/>
                        <a:t>(RI.9-10.1; RI.9-10.5; RI.9-10.9)</a:t>
                      </a:r>
                    </a:p>
                  </a:txBody>
                  <a:tcPr anchor="ctr"/>
                </a:tc>
              </a:tr>
            </a:tbl>
          </a:graphicData>
        </a:graphic>
      </p:graphicFrame>
    </p:spTree>
    <p:extLst>
      <p:ext uri="{BB962C8B-B14F-4D97-AF65-F5344CB8AC3E}">
        <p14:creationId xmlns:p14="http://schemas.microsoft.com/office/powerpoint/2010/main" val="1353899875"/>
      </p:ext>
    </p:extLst>
  </p:cSld>
  <p:clrMapOvr>
    <a:masterClrMapping/>
  </p:clrMapOvr>
  <p:transition spd="med"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marL="457200"/>
            <a:r>
              <a:rPr lang="en-US" sz="2000" dirty="0" smtClean="0">
                <a:latin typeface="+mn-lt"/>
              </a:rPr>
              <a:t>	Partnership for Assessment of Readiness </a:t>
            </a:r>
            <a:br>
              <a:rPr lang="en-US" sz="2000" dirty="0" smtClean="0">
                <a:latin typeface="+mn-lt"/>
              </a:rPr>
            </a:br>
            <a:r>
              <a:rPr lang="en-US" sz="2000" dirty="0" smtClean="0">
                <a:latin typeface="+mn-lt"/>
              </a:rPr>
              <a:t>for College and Careers (PARCC)</a:t>
            </a:r>
            <a:endParaRPr lang="en-US" sz="2000" dirty="0">
              <a:latin typeface="+mn-lt"/>
            </a:endParaRPr>
          </a:p>
        </p:txBody>
      </p:sp>
      <p:sp>
        <p:nvSpPr>
          <p:cNvPr id="4" name="Slide Number Placeholder 3"/>
          <p:cNvSpPr>
            <a:spLocks noGrp="1"/>
          </p:cNvSpPr>
          <p:nvPr>
            <p:ph type="sldNum" sz="quarter" idx="10"/>
          </p:nvPr>
        </p:nvSpPr>
        <p:spPr/>
        <p:txBody>
          <a:bodyPr>
            <a:normAutofit/>
          </a:bodyPr>
          <a:lstStyle/>
          <a:p>
            <a:pPr>
              <a:defRPr/>
            </a:pPr>
            <a:fld id="{ED0246FE-B556-4559-AEB6-D137F425C89D}" type="slidenum">
              <a:rPr lang="en-US"/>
              <a:pPr>
                <a:defRPr/>
              </a:pPr>
              <a:t>8</a:t>
            </a:fld>
            <a:endParaRPr lang="en-US" dirty="0"/>
          </a:p>
        </p:txBody>
      </p:sp>
      <p:pic>
        <p:nvPicPr>
          <p:cNvPr id="13" name="Picture 2"/>
          <p:cNvPicPr>
            <a:picLocks noGrp="1" noChangeAspect="1" noChangeArrowheads="1"/>
          </p:cNvPicPr>
          <p:nvPr>
            <p:ph type="pic" idx="4294967295"/>
          </p:nvPr>
        </p:nvPicPr>
        <p:blipFill>
          <a:blip r:embed="rId3">
            <a:extLst>
              <a:ext uri="{28A0092B-C50C-407E-A947-70E740481C1C}">
                <a14:useLocalDpi xmlns:a14="http://schemas.microsoft.com/office/drawing/2010/main" val="0"/>
              </a:ext>
            </a:extLst>
          </a:blip>
          <a:srcRect l="3600" t="4742" r="3600"/>
          <a:stretch>
            <a:fillRect/>
          </a:stretch>
        </p:blipFill>
        <p:spPr bwMode="auto">
          <a:xfrm>
            <a:off x="152400" y="1374775"/>
            <a:ext cx="8839200" cy="4645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l="25267" r="19463"/>
          <a:stretch>
            <a:fillRect/>
          </a:stretch>
        </p:blipFill>
        <p:spPr bwMode="auto">
          <a:xfrm>
            <a:off x="2286000" y="6007100"/>
            <a:ext cx="48244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1822" y="5029200"/>
            <a:ext cx="1447800" cy="1266825"/>
          </a:xfrm>
          <a:prstGeom prst="rect">
            <a:avLst/>
          </a:prstGeom>
        </p:spPr>
      </p:pic>
    </p:spTree>
    <p:extLst>
      <p:ext uri="{BB962C8B-B14F-4D97-AF65-F5344CB8AC3E}">
        <p14:creationId xmlns:p14="http://schemas.microsoft.com/office/powerpoint/2010/main" val="235600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4"/>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pPr lvl="1" indent="0">
              <a:spcAft>
                <a:spcPts val="600"/>
              </a:spcAft>
            </a:pPr>
            <a:r>
              <a:rPr lang="en-US" dirty="0" smtClean="0">
                <a:latin typeface="+mj-lt"/>
              </a:rPr>
              <a:t>PARCC </a:t>
            </a:r>
            <a:r>
              <a:rPr lang="en-US" dirty="0" smtClean="0">
                <a:latin typeface="+mn-lt"/>
              </a:rPr>
              <a:t>Priorities</a:t>
            </a:r>
          </a:p>
        </p:txBody>
      </p:sp>
      <p:sp>
        <p:nvSpPr>
          <p:cNvPr id="2" name="Slide Number Placeholder 1"/>
          <p:cNvSpPr>
            <a:spLocks noGrp="1"/>
          </p:cNvSpPr>
          <p:nvPr>
            <p:ph type="sldNum" sz="quarter" idx="10"/>
          </p:nvPr>
        </p:nvSpPr>
        <p:spPr/>
        <p:txBody>
          <a:bodyPr>
            <a:normAutofit/>
          </a:bodyPr>
          <a:lstStyle/>
          <a:p>
            <a:fld id="{CFC53C1E-EA2A-4099-BDC8-9BCDAEB0229E}" type="slidenum">
              <a:rPr lang="en-US" smtClean="0"/>
              <a:pPr/>
              <a:t>9</a:t>
            </a:fld>
            <a:endParaRPr lang="en-US" dirty="0"/>
          </a:p>
        </p:txBody>
      </p:sp>
      <p:sp>
        <p:nvSpPr>
          <p:cNvPr id="6" name="Content Placeholder 1"/>
          <p:cNvSpPr txBox="1">
            <a:spLocks/>
          </p:cNvSpPr>
          <p:nvPr/>
        </p:nvSpPr>
        <p:spPr>
          <a:xfrm>
            <a:off x="304800" y="1447800"/>
            <a:ext cx="8229600" cy="4733926"/>
          </a:xfrm>
          <a:prstGeom prst="rect">
            <a:avLst/>
          </a:prstGeom>
        </p:spPr>
        <p:txBody>
          <a:bodyPr/>
          <a:lstStyle>
            <a:lvl1pPr marL="342900" indent="-342900" algn="l" rtl="0" eaLnBrk="0" fontAlgn="base" hangingPunct="0">
              <a:spcBef>
                <a:spcPct val="90000"/>
              </a:spcBef>
              <a:spcAft>
                <a:spcPts val="600"/>
              </a:spcAft>
              <a:defRPr b="1">
                <a:solidFill>
                  <a:srgbClr val="0091B2"/>
                </a:solidFill>
                <a:latin typeface="+mn-lt"/>
                <a:ea typeface="Geneva" pitchFamily="-108" charset="-128"/>
                <a:cs typeface="Geneva" pitchFamily="-108" charset="-128"/>
              </a:defRPr>
            </a:lvl1pPr>
            <a:lvl2pPr marL="742950" indent="-285750" algn="l" rtl="0" eaLnBrk="0" fontAlgn="base" hangingPunct="0">
              <a:spcBef>
                <a:spcPts val="800"/>
              </a:spcBef>
              <a:spcAft>
                <a:spcPct val="0"/>
              </a:spcAft>
              <a:buClr>
                <a:srgbClr val="E4A11B"/>
              </a:buClr>
              <a:buSzPct val="75000"/>
              <a:buBlip>
                <a:blip r:embed="rId3"/>
              </a:buBlip>
              <a:defRPr sz="1700">
                <a:solidFill>
                  <a:srgbClr val="6B6B6B"/>
                </a:solidFill>
                <a:latin typeface="+mn-lt"/>
                <a:ea typeface="Geneva" pitchFamily="-108" charset="-128"/>
                <a:cs typeface="Geneva"/>
              </a:defRPr>
            </a:lvl2pPr>
            <a:lvl3pPr marL="914400" indent="177800" algn="l" rtl="0" eaLnBrk="0" fontAlgn="base" hangingPunct="0">
              <a:spcBef>
                <a:spcPts val="800"/>
              </a:spcBef>
              <a:spcAft>
                <a:spcPct val="0"/>
              </a:spcAft>
              <a:buChar char="•"/>
              <a:defRPr sz="1700">
                <a:solidFill>
                  <a:srgbClr val="6B6B6B"/>
                </a:solidFill>
                <a:latin typeface="+mn-lt"/>
                <a:ea typeface="Geneva" pitchFamily="-108" charset="-128"/>
                <a:cs typeface="Geneva"/>
              </a:defRPr>
            </a:lvl3pPr>
            <a:lvl4pPr marL="1600200" indent="-228600" algn="l" rtl="0" eaLnBrk="0" fontAlgn="base" hangingPunct="0">
              <a:lnSpc>
                <a:spcPct val="115000"/>
              </a:lnSpc>
              <a:spcBef>
                <a:spcPct val="20000"/>
              </a:spcBef>
              <a:spcAft>
                <a:spcPct val="0"/>
              </a:spcAft>
              <a:buChar char="–"/>
              <a:defRPr sz="1700">
                <a:solidFill>
                  <a:srgbClr val="6B6B6B"/>
                </a:solidFill>
                <a:latin typeface="+mn-lt"/>
                <a:ea typeface="Geneva" pitchFamily="-108" charset="-128"/>
                <a:cs typeface="Geneva"/>
              </a:defRPr>
            </a:lvl4pPr>
            <a:lvl5pPr marL="2057400" indent="-228600" algn="l" rtl="0" eaLnBrk="0" fontAlgn="base" hangingPunct="0">
              <a:lnSpc>
                <a:spcPct val="115000"/>
              </a:lnSpc>
              <a:spcBef>
                <a:spcPct val="20000"/>
              </a:spcBef>
              <a:spcAft>
                <a:spcPct val="0"/>
              </a:spcAft>
              <a:buChar char="»"/>
              <a:defRPr sz="1700">
                <a:solidFill>
                  <a:srgbClr val="6B6B6B"/>
                </a:solidFill>
                <a:latin typeface="+mn-lt"/>
                <a:ea typeface="Geneva" pitchFamily="-108" charset="-128"/>
                <a:cs typeface="Geneva"/>
              </a:defRPr>
            </a:lvl5pPr>
            <a:lvl6pPr marL="2514600" indent="-228600" algn="l" rtl="0" fontAlgn="base">
              <a:lnSpc>
                <a:spcPct val="115000"/>
              </a:lnSpc>
              <a:spcBef>
                <a:spcPct val="20000"/>
              </a:spcBef>
              <a:spcAft>
                <a:spcPct val="0"/>
              </a:spcAft>
              <a:defRPr sz="1700">
                <a:solidFill>
                  <a:srgbClr val="6B6B6B"/>
                </a:solidFill>
                <a:latin typeface="+mn-lt"/>
                <a:ea typeface="Geneva" pitchFamily="-108" charset="-128"/>
              </a:defRPr>
            </a:lvl6pPr>
            <a:lvl7pPr marL="2971800" indent="-228600" algn="l" rtl="0" fontAlgn="base">
              <a:lnSpc>
                <a:spcPct val="115000"/>
              </a:lnSpc>
              <a:spcBef>
                <a:spcPct val="20000"/>
              </a:spcBef>
              <a:spcAft>
                <a:spcPct val="0"/>
              </a:spcAft>
              <a:defRPr sz="1700">
                <a:solidFill>
                  <a:srgbClr val="6B6B6B"/>
                </a:solidFill>
                <a:latin typeface="+mn-lt"/>
                <a:ea typeface="Geneva" pitchFamily="-108" charset="-128"/>
              </a:defRPr>
            </a:lvl7pPr>
            <a:lvl8pPr marL="3429000" indent="-228600" algn="l" rtl="0" fontAlgn="base">
              <a:lnSpc>
                <a:spcPct val="115000"/>
              </a:lnSpc>
              <a:spcBef>
                <a:spcPct val="20000"/>
              </a:spcBef>
              <a:spcAft>
                <a:spcPct val="0"/>
              </a:spcAft>
              <a:defRPr sz="1700">
                <a:solidFill>
                  <a:srgbClr val="6B6B6B"/>
                </a:solidFill>
                <a:latin typeface="+mn-lt"/>
                <a:ea typeface="Geneva" pitchFamily="-108" charset="-128"/>
              </a:defRPr>
            </a:lvl8pPr>
            <a:lvl9pPr marL="3886200" indent="-228600" algn="l" rtl="0" fontAlgn="base">
              <a:lnSpc>
                <a:spcPct val="115000"/>
              </a:lnSpc>
              <a:spcBef>
                <a:spcPct val="20000"/>
              </a:spcBef>
              <a:spcAft>
                <a:spcPct val="0"/>
              </a:spcAft>
              <a:defRPr sz="1700">
                <a:solidFill>
                  <a:srgbClr val="6B6B6B"/>
                </a:solidFill>
                <a:latin typeface="+mn-lt"/>
                <a:ea typeface="Geneva" pitchFamily="-108" charset="-128"/>
              </a:defRPr>
            </a:lvl9pPr>
          </a:lstStyle>
          <a:p>
            <a:pPr marL="449398" indent="-449398">
              <a:spcBef>
                <a:spcPts val="600"/>
              </a:spcBef>
              <a:buFont typeface="+mj-lt"/>
              <a:buAutoNum type="arabicPeriod"/>
            </a:pPr>
            <a:r>
              <a:rPr lang="en-US" sz="2800" dirty="0" smtClean="0">
                <a:solidFill>
                  <a:schemeClr val="tx1">
                    <a:lumMod val="50000"/>
                    <a:lumOff val="50000"/>
                  </a:schemeClr>
                </a:solidFill>
              </a:rPr>
              <a:t>Create high-quality assessments </a:t>
            </a:r>
          </a:p>
          <a:p>
            <a:pPr marL="449398" indent="-449398">
              <a:spcBef>
                <a:spcPts val="600"/>
              </a:spcBef>
              <a:buFont typeface="+mj-lt"/>
              <a:buAutoNum type="arabicPeriod"/>
            </a:pPr>
            <a:r>
              <a:rPr lang="en-US" sz="2800" dirty="0" smtClean="0">
                <a:solidFill>
                  <a:schemeClr val="tx1">
                    <a:lumMod val="50000"/>
                    <a:lumOff val="50000"/>
                  </a:schemeClr>
                </a:solidFill>
              </a:rPr>
              <a:t>Build a pathway to college and career readiness for </a:t>
            </a:r>
            <a:r>
              <a:rPr lang="en-US" sz="2800" i="1" dirty="0" smtClean="0">
                <a:solidFill>
                  <a:schemeClr val="tx1">
                    <a:lumMod val="50000"/>
                    <a:lumOff val="50000"/>
                  </a:schemeClr>
                </a:solidFill>
              </a:rPr>
              <a:t>all</a:t>
            </a:r>
            <a:r>
              <a:rPr lang="en-US" sz="2800" dirty="0" smtClean="0">
                <a:solidFill>
                  <a:schemeClr val="tx1">
                    <a:lumMod val="50000"/>
                    <a:lumOff val="50000"/>
                  </a:schemeClr>
                </a:solidFill>
              </a:rPr>
              <a:t> students</a:t>
            </a:r>
          </a:p>
          <a:p>
            <a:pPr marL="449398" indent="-449398">
              <a:spcBef>
                <a:spcPts val="600"/>
              </a:spcBef>
              <a:buFont typeface="+mj-lt"/>
              <a:buAutoNum type="arabicPeriod"/>
            </a:pPr>
            <a:r>
              <a:rPr lang="en-US" sz="2800" dirty="0" smtClean="0">
                <a:solidFill>
                  <a:schemeClr val="tx1">
                    <a:lumMod val="50000"/>
                    <a:lumOff val="50000"/>
                  </a:schemeClr>
                </a:solidFill>
              </a:rPr>
              <a:t>Support educators in the classroom</a:t>
            </a:r>
          </a:p>
          <a:p>
            <a:pPr marL="449398" indent="-449398">
              <a:spcBef>
                <a:spcPts val="600"/>
              </a:spcBef>
              <a:buFont typeface="+mj-lt"/>
              <a:buAutoNum type="arabicPeriod"/>
            </a:pPr>
            <a:r>
              <a:rPr lang="en-US" sz="2800" dirty="0" smtClean="0">
                <a:solidFill>
                  <a:schemeClr val="tx1">
                    <a:lumMod val="50000"/>
                    <a:lumOff val="50000"/>
                  </a:schemeClr>
                </a:solidFill>
              </a:rPr>
              <a:t>Develop 21</a:t>
            </a:r>
            <a:r>
              <a:rPr lang="en-US" sz="2800" baseline="30000" dirty="0" smtClean="0">
                <a:solidFill>
                  <a:schemeClr val="tx1">
                    <a:lumMod val="50000"/>
                    <a:lumOff val="50000"/>
                  </a:schemeClr>
                </a:solidFill>
              </a:rPr>
              <a:t>st</a:t>
            </a:r>
            <a:r>
              <a:rPr lang="en-US" sz="2800" dirty="0" smtClean="0">
                <a:solidFill>
                  <a:schemeClr val="tx1">
                    <a:lumMod val="50000"/>
                    <a:lumOff val="50000"/>
                  </a:schemeClr>
                </a:solidFill>
              </a:rPr>
              <a:t> century, technology-based assessments</a:t>
            </a:r>
          </a:p>
          <a:p>
            <a:pPr marL="449398" indent="-449398">
              <a:spcBef>
                <a:spcPts val="600"/>
              </a:spcBef>
              <a:buFont typeface="+mj-lt"/>
              <a:buAutoNum type="arabicPeriod"/>
            </a:pPr>
            <a:r>
              <a:rPr lang="en-US" sz="2800" dirty="0" smtClean="0">
                <a:solidFill>
                  <a:schemeClr val="tx1">
                    <a:lumMod val="50000"/>
                    <a:lumOff val="50000"/>
                  </a:schemeClr>
                </a:solidFill>
              </a:rPr>
              <a:t>Advance accountability at all levels</a:t>
            </a:r>
          </a:p>
          <a:p>
            <a:pPr marL="449398" indent="-449398">
              <a:spcBef>
                <a:spcPts val="600"/>
              </a:spcBef>
              <a:buFont typeface="+mj-lt"/>
              <a:buAutoNum type="arabicPeriod"/>
            </a:pPr>
            <a:r>
              <a:rPr lang="en-US" sz="2800" dirty="0" smtClean="0">
                <a:solidFill>
                  <a:schemeClr val="tx1">
                    <a:lumMod val="50000"/>
                    <a:lumOff val="50000"/>
                  </a:schemeClr>
                </a:solidFill>
              </a:rPr>
              <a:t>Build assessment system that is sustainable and affordable</a:t>
            </a:r>
          </a:p>
        </p:txBody>
      </p:sp>
    </p:spTree>
    <p:extLst>
      <p:ext uri="{BB962C8B-B14F-4D97-AF65-F5344CB8AC3E}">
        <p14:creationId xmlns:p14="http://schemas.microsoft.com/office/powerpoint/2010/main" val="200127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ain content">
  <a:themeElements>
    <a:clrScheme name="Achieve_template">
      <a:dk1>
        <a:srgbClr val="000000"/>
      </a:dk1>
      <a:lt1>
        <a:srgbClr val="FFFFFF"/>
      </a:lt1>
      <a:dk2>
        <a:srgbClr val="000000"/>
      </a:dk2>
      <a:lt2>
        <a:srgbClr val="808080"/>
      </a:lt2>
      <a:accent1>
        <a:srgbClr val="263685"/>
      </a:accent1>
      <a:accent2>
        <a:srgbClr val="1088A5"/>
      </a:accent2>
      <a:accent3>
        <a:srgbClr val="558ED5"/>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1B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8" charset="0"/>
          </a:defRPr>
        </a:defPPr>
      </a:lstStyle>
    </a:spDef>
    <a:lnDef>
      <a:spPr bwMode="auto">
        <a:xfrm>
          <a:off x="0" y="0"/>
          <a:ext cx="1" cy="1"/>
        </a:xfrm>
        <a:custGeom>
          <a:avLst/>
          <a:gdLst/>
          <a:ahLst/>
          <a:cxnLst/>
          <a:rect l="0" t="0" r="0" b="0"/>
          <a:pathLst/>
        </a:custGeom>
        <a:solidFill>
          <a:srgbClr val="0091B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ain content">
  <a:themeElements>
    <a:clrScheme name="Achieve_template">
      <a:dk1>
        <a:srgbClr val="000000"/>
      </a:dk1>
      <a:lt1>
        <a:srgbClr val="FFFFFF"/>
      </a:lt1>
      <a:dk2>
        <a:srgbClr val="000000"/>
      </a:dk2>
      <a:lt2>
        <a:srgbClr val="808080"/>
      </a:lt2>
      <a:accent1>
        <a:srgbClr val="263685"/>
      </a:accent1>
      <a:accent2>
        <a:srgbClr val="1088A5"/>
      </a:accent2>
      <a:accent3>
        <a:srgbClr val="558ED5"/>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1B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8" charset="0"/>
          </a:defRPr>
        </a:defPPr>
      </a:lstStyle>
    </a:spDef>
    <a:lnDef>
      <a:spPr bwMode="auto">
        <a:xfrm>
          <a:off x="0" y="0"/>
          <a:ext cx="1" cy="1"/>
        </a:xfrm>
        <a:custGeom>
          <a:avLst/>
          <a:gdLst/>
          <a:ahLst/>
          <a:cxnLst/>
          <a:rect l="0" t="0" r="0" b="0"/>
          <a:pathLst/>
        </a:custGeom>
        <a:solidFill>
          <a:srgbClr val="0091B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Presentation2.thmx</Template>
  <TotalTime>16256</TotalTime>
  <Words>2519</Words>
  <Application>Microsoft Office PowerPoint</Application>
  <PresentationFormat>On-screen Show (4:3)</PresentationFormat>
  <Paragraphs>271</Paragraphs>
  <Slides>23</Slides>
  <Notes>13</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Main content</vt:lpstr>
      <vt:lpstr>1_Main content</vt:lpstr>
      <vt:lpstr>Custom Design</vt:lpstr>
      <vt:lpstr>PowerPoint Presentation</vt:lpstr>
      <vt:lpstr> 46 States + DC Have Adopted the  Common Core State Standards</vt:lpstr>
      <vt:lpstr> Key Advances of the Common Core in Mathematics</vt:lpstr>
      <vt:lpstr>Focus in Mathematics Providing Greater Depth</vt:lpstr>
      <vt:lpstr>MATHEMATICAL PRACTICES</vt:lpstr>
      <vt:lpstr> Key Advances of the Common Core in ELA/Literacy</vt:lpstr>
      <vt:lpstr> Non-Text Dependent vs. Text Dependent Questions </vt:lpstr>
      <vt:lpstr> Partnership for Assessment of Readiness  for College and Careers (PARCC)</vt:lpstr>
      <vt:lpstr>PARCC Priorities</vt:lpstr>
      <vt:lpstr>PARCC Assessment Design English Language Arts/Literacy and Mathematics, Grades 3-11</vt:lpstr>
      <vt:lpstr>Claims Driving Design: ELA/Literacy</vt:lpstr>
      <vt:lpstr>ELA/Literacy Performance-Based Assessment</vt:lpstr>
      <vt:lpstr>ELA/Literacy End-of-Year Assessment Grades 3-11</vt:lpstr>
      <vt:lpstr> Examples of what we ask students to write about from today’s tests </vt:lpstr>
      <vt:lpstr>Claims Driving Design: Mathematics</vt:lpstr>
      <vt:lpstr>Mathematics Performance-Based Assessment Grades 3-11</vt:lpstr>
      <vt:lpstr>Mathematics End-of-Year Assessment</vt:lpstr>
      <vt:lpstr>Higher Demands for the Same Content…</vt:lpstr>
      <vt:lpstr>…With a Much Sharper Focus </vt:lpstr>
      <vt:lpstr>PARCC Assessment System: Tools &amp; Resources</vt:lpstr>
      <vt:lpstr>Tools &amp; Resources (continued)</vt:lpstr>
      <vt:lpstr>Tools &amp; Resources (continued)</vt:lpstr>
      <vt:lpstr>Sign up for PARCC Information at www.parcconline.org</vt:lpstr>
    </vt:vector>
  </TitlesOfParts>
  <Company>hzdg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Laura Slover</dc:creator>
  <cp:lastModifiedBy>Ty Eberhardt</cp:lastModifiedBy>
  <cp:revision>1036</cp:revision>
  <cp:lastPrinted>2012-02-13T21:12:43Z</cp:lastPrinted>
  <dcterms:created xsi:type="dcterms:W3CDTF">2010-02-26T14:38:41Z</dcterms:created>
  <dcterms:modified xsi:type="dcterms:W3CDTF">2012-07-10T21:24:49Z</dcterms:modified>
</cp:coreProperties>
</file>